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4"/>
  </p:sldMasterIdLst>
  <p:notesMasterIdLst>
    <p:notesMasterId r:id="rId40"/>
  </p:notesMasterIdLst>
  <p:sldIdLst>
    <p:sldId id="257" r:id="rId5"/>
    <p:sldId id="300" r:id="rId6"/>
    <p:sldId id="286" r:id="rId7"/>
    <p:sldId id="278" r:id="rId8"/>
    <p:sldId id="266" r:id="rId9"/>
    <p:sldId id="267" r:id="rId10"/>
    <p:sldId id="268" r:id="rId11"/>
    <p:sldId id="269" r:id="rId12"/>
    <p:sldId id="272" r:id="rId13"/>
    <p:sldId id="273" r:id="rId14"/>
    <p:sldId id="275" r:id="rId15"/>
    <p:sldId id="276" r:id="rId16"/>
    <p:sldId id="301" r:id="rId17"/>
    <p:sldId id="288" r:id="rId18"/>
    <p:sldId id="297" r:id="rId19"/>
    <p:sldId id="280" r:id="rId20"/>
    <p:sldId id="290" r:id="rId21"/>
    <p:sldId id="291" r:id="rId22"/>
    <p:sldId id="296" r:id="rId23"/>
    <p:sldId id="295" r:id="rId24"/>
    <p:sldId id="305" r:id="rId25"/>
    <p:sldId id="292" r:id="rId26"/>
    <p:sldId id="304" r:id="rId27"/>
    <p:sldId id="306" r:id="rId28"/>
    <p:sldId id="293" r:id="rId29"/>
    <p:sldId id="294" r:id="rId30"/>
    <p:sldId id="302" r:id="rId31"/>
    <p:sldId id="303" r:id="rId32"/>
    <p:sldId id="298" r:id="rId33"/>
    <p:sldId id="299" r:id="rId34"/>
    <p:sldId id="281" r:id="rId35"/>
    <p:sldId id="282" r:id="rId36"/>
    <p:sldId id="283" r:id="rId37"/>
    <p:sldId id="284" r:id="rId38"/>
    <p:sldId id="285" r:id="rId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A"/>
    <a:srgbClr val="E30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03116-FD8A-4FEF-BEE8-69C0A01C85E6}" v="22" dt="2025-06-02T08:23:23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elle Bernady" userId="S::gaelle.lavigne@iut-tlse3.fr::1cc75319-5892-4f6b-94df-8c3e6248277f" providerId="AD" clId="Web-{A48A986F-0E88-4D1F-A2C3-9D51CDDD666C}"/>
    <pc:docChg chg="addSld modSld">
      <pc:chgData name="Gaelle Bernady" userId="S::gaelle.lavigne@iut-tlse3.fr::1cc75319-5892-4f6b-94df-8c3e6248277f" providerId="AD" clId="Web-{A48A986F-0E88-4D1F-A2C3-9D51CDDD666C}" dt="2025-05-22T07:12:22.755" v="15" actId="20577"/>
      <pc:docMkLst>
        <pc:docMk/>
      </pc:docMkLst>
      <pc:sldChg chg="modSp new">
        <pc:chgData name="Gaelle Bernady" userId="S::gaelle.lavigne@iut-tlse3.fr::1cc75319-5892-4f6b-94df-8c3e6248277f" providerId="AD" clId="Web-{A48A986F-0E88-4D1F-A2C3-9D51CDDD666C}" dt="2025-05-22T07:12:22.755" v="15" actId="20577"/>
        <pc:sldMkLst>
          <pc:docMk/>
          <pc:sldMk cId="3969036894" sldId="290"/>
        </pc:sldMkLst>
        <pc:spChg chg="mod">
          <ac:chgData name="Gaelle Bernady" userId="S::gaelle.lavigne@iut-tlse3.fr::1cc75319-5892-4f6b-94df-8c3e6248277f" providerId="AD" clId="Web-{A48A986F-0E88-4D1F-A2C3-9D51CDDD666C}" dt="2025-05-22T07:12:22.755" v="15" actId="20577"/>
          <ac:spMkLst>
            <pc:docMk/>
            <pc:sldMk cId="3969036894" sldId="290"/>
            <ac:spMk id="2" creationId="{CE87EE4C-A532-E149-C339-15AFCD781D6A}"/>
          </ac:spMkLst>
        </pc:spChg>
      </pc:sldChg>
    </pc:docChg>
  </pc:docChgLst>
  <pc:docChgLst>
    <pc:chgData name="Gaelle Bernady" userId="1cc75319-5892-4f6b-94df-8c3e6248277f" providerId="ADAL" clId="{CFF293B3-682A-4064-8432-8CBADC671EF4}"/>
    <pc:docChg chg="undo custSel addSld delSld modSld sldOrd delMainMaster modMainMaster">
      <pc:chgData name="Gaelle Bernady" userId="1cc75319-5892-4f6b-94df-8c3e6248277f" providerId="ADAL" clId="{CFF293B3-682A-4064-8432-8CBADC671EF4}" dt="2025-05-28T12:34:47.054" v="3017" actId="1076"/>
      <pc:docMkLst>
        <pc:docMk/>
      </pc:docMkLst>
      <pc:sldChg chg="modSp mod">
        <pc:chgData name="Gaelle Bernady" userId="1cc75319-5892-4f6b-94df-8c3e6248277f" providerId="ADAL" clId="{CFF293B3-682A-4064-8432-8CBADC671EF4}" dt="2025-05-27T05:35:27.865" v="1906" actId="14100"/>
        <pc:sldMkLst>
          <pc:docMk/>
          <pc:sldMk cId="3317595091" sldId="257"/>
        </pc:sldMkLst>
        <pc:spChg chg="mod">
          <ac:chgData name="Gaelle Bernady" userId="1cc75319-5892-4f6b-94df-8c3e6248277f" providerId="ADAL" clId="{CFF293B3-682A-4064-8432-8CBADC671EF4}" dt="2025-05-21T14:35:57.956" v="5" actId="255"/>
          <ac:spMkLst>
            <pc:docMk/>
            <pc:sldMk cId="3317595091" sldId="257"/>
            <ac:spMk id="3" creationId="{80754A40-EB93-4BA5-8527-82F2CF58FDD0}"/>
          </ac:spMkLst>
        </pc:spChg>
        <pc:spChg chg="mod">
          <ac:chgData name="Gaelle Bernady" userId="1cc75319-5892-4f6b-94df-8c3e6248277f" providerId="ADAL" clId="{CFF293B3-682A-4064-8432-8CBADC671EF4}" dt="2025-05-27T05:35:27.865" v="1906" actId="14100"/>
          <ac:spMkLst>
            <pc:docMk/>
            <pc:sldMk cId="3317595091" sldId="257"/>
            <ac:spMk id="4" creationId="{CF7BBE5A-6423-43FA-A86F-F9F5E3EA0A1C}"/>
          </ac:spMkLst>
        </pc:spChg>
        <pc:spChg chg="mod">
          <ac:chgData name="Gaelle Bernady" userId="1cc75319-5892-4f6b-94df-8c3e6248277f" providerId="ADAL" clId="{CFF293B3-682A-4064-8432-8CBADC671EF4}" dt="2025-05-22T14:13:11.847" v="1890" actId="27636"/>
          <ac:spMkLst>
            <pc:docMk/>
            <pc:sldMk cId="3317595091" sldId="257"/>
            <ac:spMk id="5" creationId="{066DF83B-406F-409C-A9FD-A43F85B645BE}"/>
          </ac:spMkLst>
        </pc:spChg>
      </pc:sldChg>
      <pc:sldChg chg="delSp modSp mod ord modClrScheme chgLayout">
        <pc:chgData name="Gaelle Bernady" userId="1cc75319-5892-4f6b-94df-8c3e6248277f" providerId="ADAL" clId="{CFF293B3-682A-4064-8432-8CBADC671EF4}" dt="2025-05-28T05:35:20.305" v="2250" actId="20577"/>
        <pc:sldMkLst>
          <pc:docMk/>
          <pc:sldMk cId="3595969412" sldId="266"/>
        </pc:sldMkLst>
        <pc:spChg chg="mod ord">
          <ac:chgData name="Gaelle Bernady" userId="1cc75319-5892-4f6b-94df-8c3e6248277f" providerId="ADAL" clId="{CFF293B3-682A-4064-8432-8CBADC671EF4}" dt="2025-05-28T05:18:10.776" v="2072" actId="20577"/>
          <ac:spMkLst>
            <pc:docMk/>
            <pc:sldMk cId="3595969412" sldId="266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40:36.183" v="896" actId="27636"/>
          <ac:spMkLst>
            <pc:docMk/>
            <pc:sldMk cId="3595969412" sldId="266"/>
            <ac:spMk id="3" creationId="{10BFEF4E-F96E-4A30-B861-6EE3187FC65E}"/>
          </ac:spMkLst>
        </pc:spChg>
        <pc:spChg chg="mod ord">
          <ac:chgData name="Gaelle Bernady" userId="1cc75319-5892-4f6b-94df-8c3e6248277f" providerId="ADAL" clId="{CFF293B3-682A-4064-8432-8CBADC671EF4}" dt="2025-05-28T05:35:20.305" v="2250" actId="20577"/>
          <ac:spMkLst>
            <pc:docMk/>
            <pc:sldMk cId="3595969412" sldId="266"/>
            <ac:spMk id="4" creationId="{2B218033-2F4B-4CCE-B350-D63593967A9D}"/>
          </ac:spMkLst>
        </pc:spChg>
        <pc:spChg chg="del mod ord">
          <ac:chgData name="Gaelle Bernady" userId="1cc75319-5892-4f6b-94df-8c3e6248277f" providerId="ADAL" clId="{CFF293B3-682A-4064-8432-8CBADC671EF4}" dt="2025-05-27T05:59:50.318" v="2028" actId="478"/>
          <ac:spMkLst>
            <pc:docMk/>
            <pc:sldMk cId="3595969412" sldId="266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36:09.025" v="821" actId="700"/>
          <ac:spMkLst>
            <pc:docMk/>
            <pc:sldMk cId="3595969412" sldId="266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5:59:54.033" v="2029" actId="478"/>
          <ac:spMkLst>
            <pc:docMk/>
            <pc:sldMk cId="3595969412" sldId="266"/>
            <ac:spMk id="7" creationId="{6391AE91-2997-47B5-9F15-9AD190BE1BA3}"/>
          </ac:spMkLst>
        </pc:spChg>
      </pc:sldChg>
      <pc:sldChg chg="addSp delSp modSp add del mod modClrScheme chgLayout">
        <pc:chgData name="Gaelle Bernady" userId="1cc75319-5892-4f6b-94df-8c3e6248277f" providerId="ADAL" clId="{CFF293B3-682A-4064-8432-8CBADC671EF4}" dt="2025-05-28T12:30:32.883" v="2967" actId="20577"/>
        <pc:sldMkLst>
          <pc:docMk/>
          <pc:sldMk cId="3125016605" sldId="267"/>
        </pc:sldMkLst>
        <pc:spChg chg="mod ord">
          <ac:chgData name="Gaelle Bernady" userId="1cc75319-5892-4f6b-94df-8c3e6248277f" providerId="ADAL" clId="{CFF293B3-682A-4064-8432-8CBADC671EF4}" dt="2025-05-22T13:39:58.589" v="861" actId="27636"/>
          <ac:spMkLst>
            <pc:docMk/>
            <pc:sldMk cId="3125016605" sldId="267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40:06.989" v="862" actId="255"/>
          <ac:spMkLst>
            <pc:docMk/>
            <pc:sldMk cId="3125016605" sldId="267"/>
            <ac:spMk id="3" creationId="{10BFEF4E-F96E-4A30-B861-6EE3187FC65E}"/>
          </ac:spMkLst>
        </pc:spChg>
        <pc:spChg chg="del mod ord">
          <ac:chgData name="Gaelle Bernady" userId="1cc75319-5892-4f6b-94df-8c3e6248277f" providerId="ADAL" clId="{CFF293B3-682A-4064-8432-8CBADC671EF4}" dt="2025-05-27T06:00:04.231" v="2030" actId="478"/>
          <ac:spMkLst>
            <pc:docMk/>
            <pc:sldMk cId="3125016605" sldId="267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36:27.907" v="823" actId="700"/>
          <ac:spMkLst>
            <pc:docMk/>
            <pc:sldMk cId="3125016605" sldId="267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6:00:08.003" v="2031" actId="478"/>
          <ac:spMkLst>
            <pc:docMk/>
            <pc:sldMk cId="3125016605" sldId="267"/>
            <ac:spMk id="7" creationId="{6391AE91-2997-47B5-9F15-9AD190BE1BA3}"/>
          </ac:spMkLst>
        </pc:spChg>
        <pc:spChg chg="mod">
          <ac:chgData name="Gaelle Bernady" userId="1cc75319-5892-4f6b-94df-8c3e6248277f" providerId="ADAL" clId="{CFF293B3-682A-4064-8432-8CBADC671EF4}" dt="2025-05-28T12:30:32.883" v="2967" actId="20577"/>
          <ac:spMkLst>
            <pc:docMk/>
            <pc:sldMk cId="3125016605" sldId="267"/>
            <ac:spMk id="15" creationId="{9C4BDB9F-9649-4B1B-8721-1E9D1BA00D4F}"/>
          </ac:spMkLst>
        </pc:spChg>
      </pc:sldChg>
      <pc:sldChg chg="addSp delSp modSp mod modClrScheme chgLayout">
        <pc:chgData name="Gaelle Bernady" userId="1cc75319-5892-4f6b-94df-8c3e6248277f" providerId="ADAL" clId="{CFF293B3-682A-4064-8432-8CBADC671EF4}" dt="2025-05-27T06:00:17.286" v="2033" actId="478"/>
        <pc:sldMkLst>
          <pc:docMk/>
          <pc:sldMk cId="1422375055" sldId="268"/>
        </pc:sldMkLst>
        <pc:spChg chg="mod ord">
          <ac:chgData name="Gaelle Bernady" userId="1cc75319-5892-4f6b-94df-8c3e6248277f" providerId="ADAL" clId="{CFF293B3-682A-4064-8432-8CBADC671EF4}" dt="2025-05-22T13:41:21.798" v="911" actId="14100"/>
          <ac:spMkLst>
            <pc:docMk/>
            <pc:sldMk cId="1422375055" sldId="268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41:16.586" v="910" actId="27636"/>
          <ac:spMkLst>
            <pc:docMk/>
            <pc:sldMk cId="1422375055" sldId="268"/>
            <ac:spMk id="3" creationId="{10BFEF4E-F96E-4A30-B861-6EE3187FC65E}"/>
          </ac:spMkLst>
        </pc:spChg>
        <pc:spChg chg="del mod ord">
          <ac:chgData name="Gaelle Bernady" userId="1cc75319-5892-4f6b-94df-8c3e6248277f" providerId="ADAL" clId="{CFF293B3-682A-4064-8432-8CBADC671EF4}" dt="2025-05-27T06:00:12.819" v="2032" actId="478"/>
          <ac:spMkLst>
            <pc:docMk/>
            <pc:sldMk cId="1422375055" sldId="268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37:08.447" v="832" actId="700"/>
          <ac:spMkLst>
            <pc:docMk/>
            <pc:sldMk cId="1422375055" sldId="268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6:00:17.286" v="2033" actId="478"/>
          <ac:spMkLst>
            <pc:docMk/>
            <pc:sldMk cId="1422375055" sldId="268"/>
            <ac:spMk id="7" creationId="{6391AE91-2997-47B5-9F15-9AD190BE1BA3}"/>
          </ac:spMkLst>
        </pc:spChg>
        <pc:spChg chg="mod">
          <ac:chgData name="Gaelle Bernady" userId="1cc75319-5892-4f6b-94df-8c3e6248277f" providerId="ADAL" clId="{CFF293B3-682A-4064-8432-8CBADC671EF4}" dt="2025-05-22T13:37:27.441" v="838" actId="1076"/>
          <ac:spMkLst>
            <pc:docMk/>
            <pc:sldMk cId="1422375055" sldId="268"/>
            <ac:spMk id="11" creationId="{DFD16D95-675B-484D-8B67-40A429F959F0}"/>
          </ac:spMkLst>
        </pc:spChg>
      </pc:sldChg>
      <pc:sldChg chg="addSp delSp modSp mod modClrScheme modShow chgLayout">
        <pc:chgData name="Gaelle Bernady" userId="1cc75319-5892-4f6b-94df-8c3e6248277f" providerId="ADAL" clId="{CFF293B3-682A-4064-8432-8CBADC671EF4}" dt="2025-05-28T05:25:05.019" v="2083" actId="729"/>
        <pc:sldMkLst>
          <pc:docMk/>
          <pc:sldMk cId="1863356270" sldId="269"/>
        </pc:sldMkLst>
        <pc:spChg chg="mod ord">
          <ac:chgData name="Gaelle Bernady" userId="1cc75319-5892-4f6b-94df-8c3e6248277f" providerId="ADAL" clId="{CFF293B3-682A-4064-8432-8CBADC671EF4}" dt="2025-05-22T13:42:35.532" v="916" actId="27636"/>
          <ac:spMkLst>
            <pc:docMk/>
            <pc:sldMk cId="1863356270" sldId="269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38:56.852" v="850" actId="1076"/>
          <ac:spMkLst>
            <pc:docMk/>
            <pc:sldMk cId="1863356270" sldId="269"/>
            <ac:spMk id="3" creationId="{10BFEF4E-F96E-4A30-B861-6EE3187FC65E}"/>
          </ac:spMkLst>
        </pc:spChg>
        <pc:spChg chg="del mod ord">
          <ac:chgData name="Gaelle Bernady" userId="1cc75319-5892-4f6b-94df-8c3e6248277f" providerId="ADAL" clId="{CFF293B3-682A-4064-8432-8CBADC671EF4}" dt="2025-05-27T06:00:21.470" v="2034" actId="478"/>
          <ac:spMkLst>
            <pc:docMk/>
            <pc:sldMk cId="1863356270" sldId="269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37:38.659" v="839" actId="700"/>
          <ac:spMkLst>
            <pc:docMk/>
            <pc:sldMk cId="1863356270" sldId="269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6:00:24.113" v="2035" actId="478"/>
          <ac:spMkLst>
            <pc:docMk/>
            <pc:sldMk cId="1863356270" sldId="269"/>
            <ac:spMk id="7" creationId="{6391AE91-2997-47B5-9F15-9AD190BE1BA3}"/>
          </ac:spMkLst>
        </pc:spChg>
        <pc:spChg chg="mod">
          <ac:chgData name="Gaelle Bernady" userId="1cc75319-5892-4f6b-94df-8c3e6248277f" providerId="ADAL" clId="{CFF293B3-682A-4064-8432-8CBADC671EF4}" dt="2025-05-22T13:43:31.149" v="931" actId="1076"/>
          <ac:spMkLst>
            <pc:docMk/>
            <pc:sldMk cId="1863356270" sldId="269"/>
            <ac:spMk id="12" creationId="{CC16A04E-71CD-499A-A299-1822D098D48E}"/>
          </ac:spMkLst>
        </pc:spChg>
        <pc:picChg chg="mod">
          <ac:chgData name="Gaelle Bernady" userId="1cc75319-5892-4f6b-94df-8c3e6248277f" providerId="ADAL" clId="{CFF293B3-682A-4064-8432-8CBADC671EF4}" dt="2025-05-22T13:43:18.496" v="927" actId="1076"/>
          <ac:picMkLst>
            <pc:docMk/>
            <pc:sldMk cId="1863356270" sldId="269"/>
            <ac:picMk id="9" creationId="{12FC7FD7-6118-48A3-BFFB-80154EF8E218}"/>
          </ac:picMkLst>
        </pc:picChg>
        <pc:picChg chg="mod">
          <ac:chgData name="Gaelle Bernady" userId="1cc75319-5892-4f6b-94df-8c3e6248277f" providerId="ADAL" clId="{CFF293B3-682A-4064-8432-8CBADC671EF4}" dt="2025-05-22T13:43:23.096" v="929" actId="14100"/>
          <ac:picMkLst>
            <pc:docMk/>
            <pc:sldMk cId="1863356270" sldId="269"/>
            <ac:picMk id="13" creationId="{561DA43C-1B0E-4E21-A359-27D7A8C0E7D4}"/>
          </ac:picMkLst>
        </pc:picChg>
      </pc:sldChg>
      <pc:sldChg chg="addSp delSp modSp mod modClrScheme chgLayout">
        <pc:chgData name="Gaelle Bernady" userId="1cc75319-5892-4f6b-94df-8c3e6248277f" providerId="ADAL" clId="{CFF293B3-682A-4064-8432-8CBADC671EF4}" dt="2025-05-28T05:25:25.317" v="2085" actId="113"/>
        <pc:sldMkLst>
          <pc:docMk/>
          <pc:sldMk cId="802593567" sldId="272"/>
        </pc:sldMkLst>
        <pc:spChg chg="mod ord">
          <ac:chgData name="Gaelle Bernady" userId="1cc75319-5892-4f6b-94df-8c3e6248277f" providerId="ADAL" clId="{CFF293B3-682A-4064-8432-8CBADC671EF4}" dt="2025-05-22T13:46:02.389" v="946" actId="27636"/>
          <ac:spMkLst>
            <pc:docMk/>
            <pc:sldMk cId="802593567" sldId="272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45:51.690" v="942" actId="1076"/>
          <ac:spMkLst>
            <pc:docMk/>
            <pc:sldMk cId="802593567" sldId="272"/>
            <ac:spMk id="3" creationId="{10BFEF4E-F96E-4A30-B861-6EE3187FC65E}"/>
          </ac:spMkLst>
        </pc:spChg>
        <pc:spChg chg="del mod ord">
          <ac:chgData name="Gaelle Bernady" userId="1cc75319-5892-4f6b-94df-8c3e6248277f" providerId="ADAL" clId="{CFF293B3-682A-4064-8432-8CBADC671EF4}" dt="2025-05-27T06:00:30.449" v="2036" actId="478"/>
          <ac:spMkLst>
            <pc:docMk/>
            <pc:sldMk cId="802593567" sldId="272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44:58.949" v="932" actId="700"/>
          <ac:spMkLst>
            <pc:docMk/>
            <pc:sldMk cId="802593567" sldId="272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6:00:33.626" v="2037" actId="478"/>
          <ac:spMkLst>
            <pc:docMk/>
            <pc:sldMk cId="802593567" sldId="272"/>
            <ac:spMk id="7" creationId="{6391AE91-2997-47B5-9F15-9AD190BE1BA3}"/>
          </ac:spMkLst>
        </pc:spChg>
        <pc:spChg chg="mod">
          <ac:chgData name="Gaelle Bernady" userId="1cc75319-5892-4f6b-94df-8c3e6248277f" providerId="ADAL" clId="{CFF293B3-682A-4064-8432-8CBADC671EF4}" dt="2025-05-28T05:25:25.317" v="2085" actId="113"/>
          <ac:spMkLst>
            <pc:docMk/>
            <pc:sldMk cId="802593567" sldId="272"/>
            <ac:spMk id="15" creationId="{9C4BDB9F-9649-4B1B-8721-1E9D1BA00D4F}"/>
          </ac:spMkLst>
        </pc:spChg>
      </pc:sldChg>
      <pc:sldChg chg="addSp delSp modSp mod modClrScheme chgLayout">
        <pc:chgData name="Gaelle Bernady" userId="1cc75319-5892-4f6b-94df-8c3e6248277f" providerId="ADAL" clId="{CFF293B3-682A-4064-8432-8CBADC671EF4}" dt="2025-05-27T06:00:42.207" v="2039" actId="478"/>
        <pc:sldMkLst>
          <pc:docMk/>
          <pc:sldMk cId="1566750672" sldId="273"/>
        </pc:sldMkLst>
        <pc:spChg chg="mod ord">
          <ac:chgData name="Gaelle Bernady" userId="1cc75319-5892-4f6b-94df-8c3e6248277f" providerId="ADAL" clId="{CFF293B3-682A-4064-8432-8CBADC671EF4}" dt="2025-05-22T13:47:21.783" v="961" actId="255"/>
          <ac:spMkLst>
            <pc:docMk/>
            <pc:sldMk cId="1566750672" sldId="273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47:31.297" v="962" actId="255"/>
          <ac:spMkLst>
            <pc:docMk/>
            <pc:sldMk cId="1566750672" sldId="273"/>
            <ac:spMk id="3" creationId="{10BFEF4E-F96E-4A30-B861-6EE3187FC65E}"/>
          </ac:spMkLst>
        </pc:spChg>
        <pc:spChg chg="add mod">
          <ac:chgData name="Gaelle Bernady" userId="1cc75319-5892-4f6b-94df-8c3e6248277f" providerId="ADAL" clId="{CFF293B3-682A-4064-8432-8CBADC671EF4}" dt="2025-05-22T13:46:47.589" v="953" actId="1076"/>
          <ac:spMkLst>
            <pc:docMk/>
            <pc:sldMk cId="1566750672" sldId="273"/>
            <ac:spMk id="4" creationId="{F893942F-EE2C-D10A-8D4E-5682E12C8E08}"/>
          </ac:spMkLst>
        </pc:spChg>
        <pc:spChg chg="del mod ord">
          <ac:chgData name="Gaelle Bernady" userId="1cc75319-5892-4f6b-94df-8c3e6248277f" providerId="ADAL" clId="{CFF293B3-682A-4064-8432-8CBADC671EF4}" dt="2025-05-27T06:00:39.115" v="2038" actId="478"/>
          <ac:spMkLst>
            <pc:docMk/>
            <pc:sldMk cId="1566750672" sldId="273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46:30.381" v="947" actId="700"/>
          <ac:spMkLst>
            <pc:docMk/>
            <pc:sldMk cId="1566750672" sldId="273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6:00:42.207" v="2039" actId="478"/>
          <ac:spMkLst>
            <pc:docMk/>
            <pc:sldMk cId="1566750672" sldId="273"/>
            <ac:spMk id="7" creationId="{6391AE91-2997-47B5-9F15-9AD190BE1BA3}"/>
          </ac:spMkLst>
        </pc:spChg>
        <pc:spChg chg="add del mod">
          <ac:chgData name="Gaelle Bernady" userId="1cc75319-5892-4f6b-94df-8c3e6248277f" providerId="ADAL" clId="{CFF293B3-682A-4064-8432-8CBADC671EF4}" dt="2025-05-22T13:46:37.814" v="951" actId="478"/>
          <ac:spMkLst>
            <pc:docMk/>
            <pc:sldMk cId="1566750672" sldId="273"/>
            <ac:spMk id="15" creationId="{9C4BDB9F-9649-4B1B-8721-1E9D1BA00D4F}"/>
          </ac:spMkLst>
        </pc:spChg>
      </pc:sldChg>
      <pc:sldChg chg="addSp delSp modSp mod modClrScheme modShow chgLayout">
        <pc:chgData name="Gaelle Bernady" userId="1cc75319-5892-4f6b-94df-8c3e6248277f" providerId="ADAL" clId="{CFF293B3-682A-4064-8432-8CBADC671EF4}" dt="2025-05-28T05:25:59.580" v="2086" actId="729"/>
        <pc:sldMkLst>
          <pc:docMk/>
          <pc:sldMk cId="1472971981" sldId="275"/>
        </pc:sldMkLst>
        <pc:spChg chg="mod ord">
          <ac:chgData name="Gaelle Bernady" userId="1cc75319-5892-4f6b-94df-8c3e6248277f" providerId="ADAL" clId="{CFF293B3-682A-4064-8432-8CBADC671EF4}" dt="2025-05-22T13:50:26.821" v="971" actId="255"/>
          <ac:spMkLst>
            <pc:docMk/>
            <pc:sldMk cId="1472971981" sldId="275"/>
            <ac:spMk id="2" creationId="{12C8FC56-8C00-4379-BBED-55201E64D015}"/>
          </ac:spMkLst>
        </pc:spChg>
        <pc:spChg chg="mod ord">
          <ac:chgData name="Gaelle Bernady" userId="1cc75319-5892-4f6b-94df-8c3e6248277f" providerId="ADAL" clId="{CFF293B3-682A-4064-8432-8CBADC671EF4}" dt="2025-05-22T13:50:40.849" v="974" actId="1076"/>
          <ac:spMkLst>
            <pc:docMk/>
            <pc:sldMk cId="1472971981" sldId="275"/>
            <ac:spMk id="3" creationId="{10BFEF4E-F96E-4A30-B861-6EE3187FC65E}"/>
          </ac:spMkLst>
        </pc:spChg>
        <pc:spChg chg="del mod ord">
          <ac:chgData name="Gaelle Bernady" userId="1cc75319-5892-4f6b-94df-8c3e6248277f" providerId="ADAL" clId="{CFF293B3-682A-4064-8432-8CBADC671EF4}" dt="2025-05-27T06:00:53.044" v="2040" actId="478"/>
          <ac:spMkLst>
            <pc:docMk/>
            <pc:sldMk cId="1472971981" sldId="275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50:02.799" v="963" actId="700"/>
          <ac:spMkLst>
            <pc:docMk/>
            <pc:sldMk cId="1472971981" sldId="275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6:00:55.357" v="2041" actId="478"/>
          <ac:spMkLst>
            <pc:docMk/>
            <pc:sldMk cId="1472971981" sldId="275"/>
            <ac:spMk id="7" creationId="{6391AE91-2997-47B5-9F15-9AD190BE1BA3}"/>
          </ac:spMkLst>
        </pc:spChg>
        <pc:spChg chg="mod">
          <ac:chgData name="Gaelle Bernady" userId="1cc75319-5892-4f6b-94df-8c3e6248277f" providerId="ADAL" clId="{CFF293B3-682A-4064-8432-8CBADC671EF4}" dt="2025-05-22T13:50:45.783" v="975" actId="1076"/>
          <ac:spMkLst>
            <pc:docMk/>
            <pc:sldMk cId="1472971981" sldId="275"/>
            <ac:spMk id="15" creationId="{9C4BDB9F-9649-4B1B-8721-1E9D1BA00D4F}"/>
          </ac:spMkLst>
        </pc:spChg>
      </pc:sldChg>
      <pc:sldChg chg="addSp delSp modSp mod modClrScheme chgLayout">
        <pc:chgData name="Gaelle Bernady" userId="1cc75319-5892-4f6b-94df-8c3e6248277f" providerId="ADAL" clId="{CFF293B3-682A-4064-8432-8CBADC671EF4}" dt="2025-05-28T05:36:23.292" v="2265" actId="20577"/>
        <pc:sldMkLst>
          <pc:docMk/>
          <pc:sldMk cId="1216115234" sldId="276"/>
        </pc:sldMkLst>
        <pc:spChg chg="mod ord">
          <ac:chgData name="Gaelle Bernady" userId="1cc75319-5892-4f6b-94df-8c3e6248277f" providerId="ADAL" clId="{CFF293B3-682A-4064-8432-8CBADC671EF4}" dt="2025-05-22T13:51:30.385" v="982" actId="1076"/>
          <ac:spMkLst>
            <pc:docMk/>
            <pc:sldMk cId="1216115234" sldId="276"/>
            <ac:spMk id="2" creationId="{12C8FC56-8C00-4379-BBED-55201E64D015}"/>
          </ac:spMkLst>
        </pc:spChg>
        <pc:spChg chg="del mod ord">
          <ac:chgData name="Gaelle Bernady" userId="1cc75319-5892-4f6b-94df-8c3e6248277f" providerId="ADAL" clId="{CFF293B3-682A-4064-8432-8CBADC671EF4}" dt="2025-05-28T05:30:08.199" v="2117" actId="478"/>
          <ac:spMkLst>
            <pc:docMk/>
            <pc:sldMk cId="1216115234" sldId="276"/>
            <ac:spMk id="3" creationId="{10BFEF4E-F96E-4A30-B861-6EE3187FC65E}"/>
          </ac:spMkLst>
        </pc:spChg>
        <pc:spChg chg="del mod ord">
          <ac:chgData name="Gaelle Bernady" userId="1cc75319-5892-4f6b-94df-8c3e6248277f" providerId="ADAL" clId="{CFF293B3-682A-4064-8432-8CBADC671EF4}" dt="2025-05-27T14:46:33.689" v="2042" actId="478"/>
          <ac:spMkLst>
            <pc:docMk/>
            <pc:sldMk cId="1216115234" sldId="276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51:04.011" v="976" actId="700"/>
          <ac:spMkLst>
            <pc:docMk/>
            <pc:sldMk cId="1216115234" sldId="276"/>
            <ac:spMk id="6" creationId="{3993C87E-4791-48E5-86AF-5508B92AD2FD}"/>
          </ac:spMkLst>
        </pc:spChg>
        <pc:spChg chg="add del mod">
          <ac:chgData name="Gaelle Bernady" userId="1cc75319-5892-4f6b-94df-8c3e6248277f" providerId="ADAL" clId="{CFF293B3-682A-4064-8432-8CBADC671EF4}" dt="2025-05-28T05:30:34.800" v="2124" actId="478"/>
          <ac:spMkLst>
            <pc:docMk/>
            <pc:sldMk cId="1216115234" sldId="276"/>
            <ac:spMk id="7" creationId="{47F8CE17-39D8-4DCE-5B40-31B2B7451C61}"/>
          </ac:spMkLst>
        </pc:spChg>
        <pc:spChg chg="del mod ord">
          <ac:chgData name="Gaelle Bernady" userId="1cc75319-5892-4f6b-94df-8c3e6248277f" providerId="ADAL" clId="{CFF293B3-682A-4064-8432-8CBADC671EF4}" dt="2025-05-27T14:46:37.381" v="2043" actId="478"/>
          <ac:spMkLst>
            <pc:docMk/>
            <pc:sldMk cId="1216115234" sldId="276"/>
            <ac:spMk id="7" creationId="{6391AE91-2997-47B5-9F15-9AD190BE1BA3}"/>
          </ac:spMkLst>
        </pc:spChg>
        <pc:spChg chg="mod">
          <ac:chgData name="Gaelle Bernady" userId="1cc75319-5892-4f6b-94df-8c3e6248277f" providerId="ADAL" clId="{CFF293B3-682A-4064-8432-8CBADC671EF4}" dt="2025-05-28T05:36:23.292" v="2265" actId="20577"/>
          <ac:spMkLst>
            <pc:docMk/>
            <pc:sldMk cId="1216115234" sldId="276"/>
            <ac:spMk id="16" creationId="{B7114AEA-C4EF-482A-8084-EF3E8B2C0F3B}"/>
          </ac:spMkLst>
        </pc:spChg>
        <pc:spChg chg="del mod">
          <ac:chgData name="Gaelle Bernady" userId="1cc75319-5892-4f6b-94df-8c3e6248277f" providerId="ADAL" clId="{CFF293B3-682A-4064-8432-8CBADC671EF4}" dt="2025-05-28T05:27:14.460" v="2089" actId="478"/>
          <ac:spMkLst>
            <pc:docMk/>
            <pc:sldMk cId="1216115234" sldId="276"/>
            <ac:spMk id="19" creationId="{D89F29EA-5101-4DBE-9774-809CA30E1881}"/>
          </ac:spMkLst>
        </pc:spChg>
        <pc:graphicFrameChg chg="mod modGraphic">
          <ac:chgData name="Gaelle Bernady" userId="1cc75319-5892-4f6b-94df-8c3e6248277f" providerId="ADAL" clId="{CFF293B3-682A-4064-8432-8CBADC671EF4}" dt="2025-05-28T05:30:20.509" v="2119" actId="14100"/>
          <ac:graphicFrameMkLst>
            <pc:docMk/>
            <pc:sldMk cId="1216115234" sldId="276"/>
            <ac:graphicFrameMk id="17" creationId="{464B0484-FDB3-4FFC-BB8E-C7E20F6CFAC6}"/>
          </ac:graphicFrameMkLst>
        </pc:graphicFrameChg>
        <pc:picChg chg="mod">
          <ac:chgData name="Gaelle Bernady" userId="1cc75319-5892-4f6b-94df-8c3e6248277f" providerId="ADAL" clId="{CFF293B3-682A-4064-8432-8CBADC671EF4}" dt="2025-05-28T05:30:29.284" v="2123" actId="1076"/>
          <ac:picMkLst>
            <pc:docMk/>
            <pc:sldMk cId="1216115234" sldId="276"/>
            <ac:picMk id="4" creationId="{27B578C9-F702-7254-E32A-22DCF93E1195}"/>
          </ac:picMkLst>
        </pc:picChg>
        <pc:picChg chg="mod">
          <ac:chgData name="Gaelle Bernady" userId="1cc75319-5892-4f6b-94df-8c3e6248277f" providerId="ADAL" clId="{CFF293B3-682A-4064-8432-8CBADC671EF4}" dt="2025-05-28T05:30:25.097" v="2121" actId="1076"/>
          <ac:picMkLst>
            <pc:docMk/>
            <pc:sldMk cId="1216115234" sldId="276"/>
            <ac:picMk id="8" creationId="{767FC938-61FD-26B8-ECC2-EC7F8155A0F0}"/>
          </ac:picMkLst>
        </pc:picChg>
        <pc:picChg chg="del mod">
          <ac:chgData name="Gaelle Bernady" userId="1cc75319-5892-4f6b-94df-8c3e6248277f" providerId="ADAL" clId="{CFF293B3-682A-4064-8432-8CBADC671EF4}" dt="2025-05-28T05:26:22.103" v="2088" actId="478"/>
          <ac:picMkLst>
            <pc:docMk/>
            <pc:sldMk cId="1216115234" sldId="276"/>
            <ac:picMk id="21" creationId="{D5D30857-4BA2-4F9C-BCE5-74CAD153867B}"/>
          </ac:picMkLst>
        </pc:picChg>
      </pc:sldChg>
      <pc:sldChg chg="addSp delSp modSp mod modClrScheme chgLayout">
        <pc:chgData name="Gaelle Bernady" userId="1cc75319-5892-4f6b-94df-8c3e6248277f" providerId="ADAL" clId="{CFF293B3-682A-4064-8432-8CBADC671EF4}" dt="2025-05-27T05:59:43.105" v="2027" actId="478"/>
        <pc:sldMkLst>
          <pc:docMk/>
          <pc:sldMk cId="2820949942" sldId="278"/>
        </pc:sldMkLst>
        <pc:spChg chg="add del mod ord">
          <ac:chgData name="Gaelle Bernady" userId="1cc75319-5892-4f6b-94df-8c3e6248277f" providerId="ADAL" clId="{CFF293B3-682A-4064-8432-8CBADC671EF4}" dt="2025-05-22T13:35:40.926" v="820" actId="27636"/>
          <ac:spMkLst>
            <pc:docMk/>
            <pc:sldMk cId="2820949942" sldId="278"/>
            <ac:spMk id="3" creationId="{10BFEF4E-F96E-4A30-B861-6EE3187FC65E}"/>
          </ac:spMkLst>
        </pc:spChg>
        <pc:spChg chg="add del mod ord">
          <ac:chgData name="Gaelle Bernady" userId="1cc75319-5892-4f6b-94df-8c3e6248277f" providerId="ADAL" clId="{CFF293B3-682A-4064-8432-8CBADC671EF4}" dt="2025-05-22T13:35:21.376" v="815" actId="26606"/>
          <ac:spMkLst>
            <pc:docMk/>
            <pc:sldMk cId="2820949942" sldId="278"/>
            <ac:spMk id="4" creationId="{1E0EA933-5CAD-ED80-B3B8-7EF2BD4EA901}"/>
          </ac:spMkLst>
        </pc:spChg>
        <pc:spChg chg="del mod ord">
          <ac:chgData name="Gaelle Bernady" userId="1cc75319-5892-4f6b-94df-8c3e6248277f" providerId="ADAL" clId="{CFF293B3-682A-4064-8432-8CBADC671EF4}" dt="2025-05-27T05:59:38.857" v="2026" actId="478"/>
          <ac:spMkLst>
            <pc:docMk/>
            <pc:sldMk cId="2820949942" sldId="278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35:21.376" v="815" actId="26606"/>
          <ac:spMkLst>
            <pc:docMk/>
            <pc:sldMk cId="2820949942" sldId="278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05:59:43.105" v="2027" actId="478"/>
          <ac:spMkLst>
            <pc:docMk/>
            <pc:sldMk cId="2820949942" sldId="278"/>
            <ac:spMk id="7" creationId="{6391AE91-2997-47B5-9F15-9AD190BE1BA3}"/>
          </ac:spMkLst>
        </pc:spChg>
      </pc:sldChg>
      <pc:sldChg chg="addSp delSp modSp mod modClrScheme chgLayout">
        <pc:chgData name="Gaelle Bernady" userId="1cc75319-5892-4f6b-94df-8c3e6248277f" providerId="ADAL" clId="{CFF293B3-682A-4064-8432-8CBADC671EF4}" dt="2025-05-27T14:47:13.922" v="2049" actId="478"/>
        <pc:sldMkLst>
          <pc:docMk/>
          <pc:sldMk cId="2164135726" sldId="280"/>
        </pc:sldMkLst>
        <pc:spChg chg="mod ord">
          <ac:chgData name="Gaelle Bernady" userId="1cc75319-5892-4f6b-94df-8c3e6248277f" providerId="ADAL" clId="{CFF293B3-682A-4064-8432-8CBADC671EF4}" dt="2025-05-22T13:53:51.152" v="1061" actId="27636"/>
          <ac:spMkLst>
            <pc:docMk/>
            <pc:sldMk cId="2164135726" sldId="280"/>
            <ac:spMk id="3" creationId="{10BFEF4E-F96E-4A30-B861-6EE3187FC65E}"/>
          </ac:spMkLst>
        </pc:spChg>
        <pc:spChg chg="add mod ord">
          <ac:chgData name="Gaelle Bernady" userId="1cc75319-5892-4f6b-94df-8c3e6248277f" providerId="ADAL" clId="{CFF293B3-682A-4064-8432-8CBADC671EF4}" dt="2025-05-22T13:53:42.263" v="1057" actId="700"/>
          <ac:spMkLst>
            <pc:docMk/>
            <pc:sldMk cId="2164135726" sldId="280"/>
            <ac:spMk id="4" creationId="{76194380-FD86-95CA-EBF0-3B1C86D0CD4B}"/>
          </ac:spMkLst>
        </pc:spChg>
        <pc:spChg chg="del mod ord">
          <ac:chgData name="Gaelle Bernady" userId="1cc75319-5892-4f6b-94df-8c3e6248277f" providerId="ADAL" clId="{CFF293B3-682A-4064-8432-8CBADC671EF4}" dt="2025-05-27T14:47:10.180" v="2048" actId="478"/>
          <ac:spMkLst>
            <pc:docMk/>
            <pc:sldMk cId="2164135726" sldId="280"/>
            <ac:spMk id="5" creationId="{B5CA645B-0316-4969-AAB6-1EBF2A9FCFAF}"/>
          </ac:spMkLst>
        </pc:spChg>
        <pc:spChg chg="mod ord">
          <ac:chgData name="Gaelle Bernady" userId="1cc75319-5892-4f6b-94df-8c3e6248277f" providerId="ADAL" clId="{CFF293B3-682A-4064-8432-8CBADC671EF4}" dt="2025-05-22T13:53:42.263" v="1057" actId="700"/>
          <ac:spMkLst>
            <pc:docMk/>
            <pc:sldMk cId="2164135726" sldId="280"/>
            <ac:spMk id="6" creationId="{3993C87E-4791-48E5-86AF-5508B92AD2FD}"/>
          </ac:spMkLst>
        </pc:spChg>
        <pc:spChg chg="del mod ord">
          <ac:chgData name="Gaelle Bernady" userId="1cc75319-5892-4f6b-94df-8c3e6248277f" providerId="ADAL" clId="{CFF293B3-682A-4064-8432-8CBADC671EF4}" dt="2025-05-27T14:47:13.922" v="2049" actId="478"/>
          <ac:spMkLst>
            <pc:docMk/>
            <pc:sldMk cId="2164135726" sldId="280"/>
            <ac:spMk id="7" creationId="{6391AE91-2997-47B5-9F15-9AD190BE1BA3}"/>
          </ac:spMkLst>
        </pc:spChg>
      </pc:sldChg>
      <pc:sldChg chg="modSp mod modShow">
        <pc:chgData name="Gaelle Bernady" userId="1cc75319-5892-4f6b-94df-8c3e6248277f" providerId="ADAL" clId="{CFF293B3-682A-4064-8432-8CBADC671EF4}" dt="2025-05-28T12:25:10.786" v="2758" actId="729"/>
        <pc:sldMkLst>
          <pc:docMk/>
          <pc:sldMk cId="1694259924" sldId="281"/>
        </pc:sldMkLst>
        <pc:spChg chg="mod">
          <ac:chgData name="Gaelle Bernady" userId="1cc75319-5892-4f6b-94df-8c3e6248277f" providerId="ADAL" clId="{CFF293B3-682A-4064-8432-8CBADC671EF4}" dt="2025-05-22T13:26:46.006" v="758" actId="27636"/>
          <ac:spMkLst>
            <pc:docMk/>
            <pc:sldMk cId="1694259924" sldId="281"/>
            <ac:spMk id="3" creationId="{10BFEF4E-F96E-4A30-B861-6EE3187FC65E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1694259924" sldId="281"/>
            <ac:spMk id="5" creationId="{B5CA645B-0316-4969-AAB6-1EBF2A9FCFAF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1694259924" sldId="281"/>
            <ac:spMk id="6" creationId="{3993C87E-4791-48E5-86AF-5508B92AD2FD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1694259924" sldId="281"/>
            <ac:spMk id="7" creationId="{6391AE91-2997-47B5-9F15-9AD190BE1BA3}"/>
          </ac:spMkLst>
        </pc:spChg>
      </pc:sldChg>
      <pc:sldChg chg="modSp mod modShow">
        <pc:chgData name="Gaelle Bernady" userId="1cc75319-5892-4f6b-94df-8c3e6248277f" providerId="ADAL" clId="{CFF293B3-682A-4064-8432-8CBADC671EF4}" dt="2025-05-28T12:25:16.054" v="2759" actId="729"/>
        <pc:sldMkLst>
          <pc:docMk/>
          <pc:sldMk cId="2508840834" sldId="282"/>
        </pc:sldMkLst>
        <pc:spChg chg="mod">
          <ac:chgData name="Gaelle Bernady" userId="1cc75319-5892-4f6b-94df-8c3e6248277f" providerId="ADAL" clId="{CFF293B3-682A-4064-8432-8CBADC671EF4}" dt="2025-05-22T13:26:46.026" v="759" actId="27636"/>
          <ac:spMkLst>
            <pc:docMk/>
            <pc:sldMk cId="2508840834" sldId="282"/>
            <ac:spMk id="3" creationId="{10BFEF4E-F96E-4A30-B861-6EE3187FC65E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2508840834" sldId="282"/>
            <ac:spMk id="5" creationId="{B5CA645B-0316-4969-AAB6-1EBF2A9FCFAF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2508840834" sldId="282"/>
            <ac:spMk id="6" creationId="{3993C87E-4791-48E5-86AF-5508B92AD2FD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2508840834" sldId="282"/>
            <ac:spMk id="7" creationId="{6391AE91-2997-47B5-9F15-9AD190BE1BA3}"/>
          </ac:spMkLst>
        </pc:spChg>
      </pc:sldChg>
      <pc:sldChg chg="modSp mod modShow">
        <pc:chgData name="Gaelle Bernady" userId="1cc75319-5892-4f6b-94df-8c3e6248277f" providerId="ADAL" clId="{CFF293B3-682A-4064-8432-8CBADC671EF4}" dt="2025-05-28T12:25:24.273" v="2760" actId="729"/>
        <pc:sldMkLst>
          <pc:docMk/>
          <pc:sldMk cId="3699788302" sldId="283"/>
        </pc:sldMkLst>
        <pc:spChg chg="mod">
          <ac:chgData name="Gaelle Bernady" userId="1cc75319-5892-4f6b-94df-8c3e6248277f" providerId="ADAL" clId="{CFF293B3-682A-4064-8432-8CBADC671EF4}" dt="2025-05-22T13:26:46.038" v="760" actId="27636"/>
          <ac:spMkLst>
            <pc:docMk/>
            <pc:sldMk cId="3699788302" sldId="283"/>
            <ac:spMk id="3" creationId="{10BFEF4E-F96E-4A30-B861-6EE3187FC65E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3699788302" sldId="283"/>
            <ac:spMk id="5" creationId="{B5CA645B-0316-4969-AAB6-1EBF2A9FCFAF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3699788302" sldId="283"/>
            <ac:spMk id="6" creationId="{3993C87E-4791-48E5-86AF-5508B92AD2FD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3699788302" sldId="283"/>
            <ac:spMk id="7" creationId="{6391AE91-2997-47B5-9F15-9AD190BE1BA3}"/>
          </ac:spMkLst>
        </pc:spChg>
      </pc:sldChg>
      <pc:sldChg chg="modSp mod modShow">
        <pc:chgData name="Gaelle Bernady" userId="1cc75319-5892-4f6b-94df-8c3e6248277f" providerId="ADAL" clId="{CFF293B3-682A-4064-8432-8CBADC671EF4}" dt="2025-05-28T12:25:28.244" v="2761" actId="729"/>
        <pc:sldMkLst>
          <pc:docMk/>
          <pc:sldMk cId="1224305008" sldId="284"/>
        </pc:sldMkLst>
        <pc:spChg chg="mod">
          <ac:chgData name="Gaelle Bernady" userId="1cc75319-5892-4f6b-94df-8c3e6248277f" providerId="ADAL" clId="{CFF293B3-682A-4064-8432-8CBADC671EF4}" dt="2025-05-22T13:26:46.055" v="761" actId="27636"/>
          <ac:spMkLst>
            <pc:docMk/>
            <pc:sldMk cId="1224305008" sldId="284"/>
            <ac:spMk id="3" creationId="{10BFEF4E-F96E-4A30-B861-6EE3187FC65E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1224305008" sldId="284"/>
            <ac:spMk id="5" creationId="{B5CA645B-0316-4969-AAB6-1EBF2A9FCFAF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1224305008" sldId="284"/>
            <ac:spMk id="6" creationId="{3993C87E-4791-48E5-86AF-5508B92AD2FD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1224305008" sldId="284"/>
            <ac:spMk id="7" creationId="{6391AE91-2997-47B5-9F15-9AD190BE1BA3}"/>
          </ac:spMkLst>
        </pc:spChg>
      </pc:sldChg>
      <pc:sldChg chg="modSp mod modShow">
        <pc:chgData name="Gaelle Bernady" userId="1cc75319-5892-4f6b-94df-8c3e6248277f" providerId="ADAL" clId="{CFF293B3-682A-4064-8432-8CBADC671EF4}" dt="2025-05-28T12:25:31.732" v="2762" actId="729"/>
        <pc:sldMkLst>
          <pc:docMk/>
          <pc:sldMk cId="3014047534" sldId="285"/>
        </pc:sldMkLst>
        <pc:spChg chg="mod">
          <ac:chgData name="Gaelle Bernady" userId="1cc75319-5892-4f6b-94df-8c3e6248277f" providerId="ADAL" clId="{CFF293B3-682A-4064-8432-8CBADC671EF4}" dt="2025-05-22T13:26:46.070" v="762" actId="27636"/>
          <ac:spMkLst>
            <pc:docMk/>
            <pc:sldMk cId="3014047534" sldId="285"/>
            <ac:spMk id="3" creationId="{10BFEF4E-F96E-4A30-B861-6EE3187FC65E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3014047534" sldId="285"/>
            <ac:spMk id="5" creationId="{B5CA645B-0316-4969-AAB6-1EBF2A9FCFAF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3014047534" sldId="285"/>
            <ac:spMk id="6" creationId="{3993C87E-4791-48E5-86AF-5508B92AD2FD}"/>
          </ac:spMkLst>
        </pc:spChg>
        <pc:spChg chg="mod">
          <ac:chgData name="Gaelle Bernady" userId="1cc75319-5892-4f6b-94df-8c3e6248277f" providerId="ADAL" clId="{CFF293B3-682A-4064-8432-8CBADC671EF4}" dt="2025-05-22T13:26:45.625" v="742"/>
          <ac:spMkLst>
            <pc:docMk/>
            <pc:sldMk cId="3014047534" sldId="285"/>
            <ac:spMk id="7" creationId="{6391AE91-2997-47B5-9F15-9AD190BE1BA3}"/>
          </ac:spMkLst>
        </pc:spChg>
      </pc:sldChg>
      <pc:sldChg chg="addSp delSp modSp new mod modClrScheme chgLayout">
        <pc:chgData name="Gaelle Bernady" userId="1cc75319-5892-4f6b-94df-8c3e6248277f" providerId="ADAL" clId="{CFF293B3-682A-4064-8432-8CBADC671EF4}" dt="2025-05-27T05:59:33.503" v="2025" actId="478"/>
        <pc:sldMkLst>
          <pc:docMk/>
          <pc:sldMk cId="3344436265" sldId="286"/>
        </pc:sldMkLst>
        <pc:spChg chg="mod ord">
          <ac:chgData name="Gaelle Bernady" userId="1cc75319-5892-4f6b-94df-8c3e6248277f" providerId="ADAL" clId="{CFF293B3-682A-4064-8432-8CBADC671EF4}" dt="2025-05-22T13:27:39.409" v="767" actId="700"/>
          <ac:spMkLst>
            <pc:docMk/>
            <pc:sldMk cId="3344436265" sldId="286"/>
            <ac:spMk id="2" creationId="{BC9CDF35-6F2B-A3DA-E5FC-502493FFC354}"/>
          </ac:spMkLst>
        </pc:spChg>
        <pc:spChg chg="del mod ord">
          <ac:chgData name="Gaelle Bernady" userId="1cc75319-5892-4f6b-94df-8c3e6248277f" providerId="ADAL" clId="{CFF293B3-682A-4064-8432-8CBADC671EF4}" dt="2025-05-27T05:59:25.295" v="2023" actId="478"/>
          <ac:spMkLst>
            <pc:docMk/>
            <pc:sldMk cId="3344436265" sldId="286"/>
            <ac:spMk id="5" creationId="{06775E9E-9057-92CE-B603-E81ACC87392D}"/>
          </ac:spMkLst>
        </pc:spChg>
        <pc:spChg chg="del mod ord">
          <ac:chgData name="Gaelle Bernady" userId="1cc75319-5892-4f6b-94df-8c3e6248277f" providerId="ADAL" clId="{CFF293B3-682A-4064-8432-8CBADC671EF4}" dt="2025-05-27T05:59:29.609" v="2024" actId="478"/>
          <ac:spMkLst>
            <pc:docMk/>
            <pc:sldMk cId="3344436265" sldId="286"/>
            <ac:spMk id="6" creationId="{C1E68550-2240-D5A1-22C6-966E4880DD1C}"/>
          </ac:spMkLst>
        </pc:spChg>
        <pc:spChg chg="del mod ord">
          <ac:chgData name="Gaelle Bernady" userId="1cc75319-5892-4f6b-94df-8c3e6248277f" providerId="ADAL" clId="{CFF293B3-682A-4064-8432-8CBADC671EF4}" dt="2025-05-27T05:59:33.503" v="2025" actId="478"/>
          <ac:spMkLst>
            <pc:docMk/>
            <pc:sldMk cId="3344436265" sldId="286"/>
            <ac:spMk id="7" creationId="{D54C23F5-BECB-1559-D32C-6D6573DF93BB}"/>
          </ac:spMkLst>
        </pc:spChg>
        <pc:graphicFrameChg chg="add mod ord modGraphic">
          <ac:chgData name="Gaelle Bernady" userId="1cc75319-5892-4f6b-94df-8c3e6248277f" providerId="ADAL" clId="{CFF293B3-682A-4064-8432-8CBADC671EF4}" dt="2025-05-22T13:31:53.446" v="802"/>
          <ac:graphicFrameMkLst>
            <pc:docMk/>
            <pc:sldMk cId="3344436265" sldId="286"/>
            <ac:graphicFrameMk id="9" creationId="{CCA389DB-FDF9-5431-09DB-5B568B7646F6}"/>
          </ac:graphicFrameMkLst>
        </pc:graphicFrameChg>
      </pc:sldChg>
      <pc:sldChg chg="addSp delSp modSp add mod ord modClrScheme chgLayout">
        <pc:chgData name="Gaelle Bernady" userId="1cc75319-5892-4f6b-94df-8c3e6248277f" providerId="ADAL" clId="{CFF293B3-682A-4064-8432-8CBADC671EF4}" dt="2025-05-28T05:32:26.139" v="2179" actId="14100"/>
        <pc:sldMkLst>
          <pc:docMk/>
          <pc:sldMk cId="1786874877" sldId="288"/>
        </pc:sldMkLst>
        <pc:spChg chg="add mod">
          <ac:chgData name="Gaelle Bernady" userId="1cc75319-5892-4f6b-94df-8c3e6248277f" providerId="ADAL" clId="{CFF293B3-682A-4064-8432-8CBADC671EF4}" dt="2025-05-28T05:32:03.310" v="2156" actId="692"/>
          <ac:spMkLst>
            <pc:docMk/>
            <pc:sldMk cId="1786874877" sldId="288"/>
            <ac:spMk id="3" creationId="{4A1029F0-1805-F327-BB08-F785E2DDA03D}"/>
          </ac:spMkLst>
        </pc:spChg>
        <pc:spChg chg="mod ord">
          <ac:chgData name="Gaelle Bernady" userId="1cc75319-5892-4f6b-94df-8c3e6248277f" providerId="ADAL" clId="{CFF293B3-682A-4064-8432-8CBADC671EF4}" dt="2025-05-22T13:52:19.950" v="990" actId="700"/>
          <ac:spMkLst>
            <pc:docMk/>
            <pc:sldMk cId="1786874877" sldId="288"/>
            <ac:spMk id="4" creationId="{4B0664B7-4975-785C-C9EB-29C9251DA9B5}"/>
          </ac:spMkLst>
        </pc:spChg>
        <pc:spChg chg="del mod ord">
          <ac:chgData name="Gaelle Bernady" userId="1cc75319-5892-4f6b-94df-8c3e6248277f" providerId="ADAL" clId="{CFF293B3-682A-4064-8432-8CBADC671EF4}" dt="2025-05-27T14:46:45.397" v="2044" actId="478"/>
          <ac:spMkLst>
            <pc:docMk/>
            <pc:sldMk cId="1786874877" sldId="288"/>
            <ac:spMk id="5" creationId="{068516C8-8483-7042-03A8-574E1292F293}"/>
          </ac:spMkLst>
        </pc:spChg>
        <pc:spChg chg="mod ord">
          <ac:chgData name="Gaelle Bernady" userId="1cc75319-5892-4f6b-94df-8c3e6248277f" providerId="ADAL" clId="{CFF293B3-682A-4064-8432-8CBADC671EF4}" dt="2025-05-22T13:52:19.950" v="990" actId="700"/>
          <ac:spMkLst>
            <pc:docMk/>
            <pc:sldMk cId="1786874877" sldId="288"/>
            <ac:spMk id="6" creationId="{8A6E67D2-D0BE-430B-EBDD-1F96EB146D86}"/>
          </ac:spMkLst>
        </pc:spChg>
        <pc:spChg chg="del mod ord">
          <ac:chgData name="Gaelle Bernady" userId="1cc75319-5892-4f6b-94df-8c3e6248277f" providerId="ADAL" clId="{CFF293B3-682A-4064-8432-8CBADC671EF4}" dt="2025-05-27T14:46:49.334" v="2045" actId="478"/>
          <ac:spMkLst>
            <pc:docMk/>
            <pc:sldMk cId="1786874877" sldId="288"/>
            <ac:spMk id="7" creationId="{400286B9-A64D-9A95-59CB-E535B9B067AB}"/>
          </ac:spMkLst>
        </pc:spChg>
        <pc:spChg chg="add mod">
          <ac:chgData name="Gaelle Bernady" userId="1cc75319-5892-4f6b-94df-8c3e6248277f" providerId="ADAL" clId="{CFF293B3-682A-4064-8432-8CBADC671EF4}" dt="2025-05-22T13:52:49.529" v="1009" actId="20577"/>
          <ac:spMkLst>
            <pc:docMk/>
            <pc:sldMk cId="1786874877" sldId="288"/>
            <ac:spMk id="9" creationId="{A68E4889-8F0A-408D-2DE1-DF0B39A664CE}"/>
          </ac:spMkLst>
        </pc:spChg>
        <pc:spChg chg="add mod">
          <ac:chgData name="Gaelle Bernady" userId="1cc75319-5892-4f6b-94df-8c3e6248277f" providerId="ADAL" clId="{CFF293B3-682A-4064-8432-8CBADC671EF4}" dt="2025-05-22T13:52:41.929" v="996"/>
          <ac:spMkLst>
            <pc:docMk/>
            <pc:sldMk cId="1786874877" sldId="288"/>
            <ac:spMk id="10" creationId="{301AEB0F-FC6F-7CAA-0632-C1833F6A0BDD}"/>
          </ac:spMkLst>
        </pc:spChg>
        <pc:cxnChg chg="add mod">
          <ac:chgData name="Gaelle Bernady" userId="1cc75319-5892-4f6b-94df-8c3e6248277f" providerId="ADAL" clId="{CFF293B3-682A-4064-8432-8CBADC671EF4}" dt="2025-05-28T05:32:26.139" v="2179" actId="14100"/>
          <ac:cxnSpMkLst>
            <pc:docMk/>
            <pc:sldMk cId="1786874877" sldId="288"/>
            <ac:cxnSpMk id="7" creationId="{DE7FFF24-8824-FCE3-1766-622CCD75ABCC}"/>
          </ac:cxnSpMkLst>
        </pc:cxnChg>
      </pc:sldChg>
      <pc:sldChg chg="addSp delSp modSp mod modClrScheme chgLayout">
        <pc:chgData name="Gaelle Bernady" userId="1cc75319-5892-4f6b-94df-8c3e6248277f" providerId="ADAL" clId="{CFF293B3-682A-4064-8432-8CBADC671EF4}" dt="2025-05-28T12:34:47.054" v="3017" actId="1076"/>
        <pc:sldMkLst>
          <pc:docMk/>
          <pc:sldMk cId="3969036894" sldId="290"/>
        </pc:sldMkLst>
        <pc:spChg chg="mod ord">
          <ac:chgData name="Gaelle Bernady" userId="1cc75319-5892-4f6b-94df-8c3e6248277f" providerId="ADAL" clId="{CFF293B3-682A-4064-8432-8CBADC671EF4}" dt="2025-05-22T13:54:26.778" v="1062" actId="700"/>
          <ac:spMkLst>
            <pc:docMk/>
            <pc:sldMk cId="3969036894" sldId="290"/>
            <ac:spMk id="2" creationId="{CE87EE4C-A532-E149-C339-15AFCD781D6A}"/>
          </ac:spMkLst>
        </pc:spChg>
        <pc:spChg chg="mod ord">
          <ac:chgData name="Gaelle Bernady" userId="1cc75319-5892-4f6b-94df-8c3e6248277f" providerId="ADAL" clId="{CFF293B3-682A-4064-8432-8CBADC671EF4}" dt="2025-05-22T13:54:26.778" v="1062" actId="700"/>
          <ac:spMkLst>
            <pc:docMk/>
            <pc:sldMk cId="3969036894" sldId="290"/>
            <ac:spMk id="3" creationId="{6EAE8631-BB4A-CCCC-BF3D-C3C5B72C011C}"/>
          </ac:spMkLst>
        </pc:spChg>
        <pc:spChg chg="mod ord">
          <ac:chgData name="Gaelle Bernady" userId="1cc75319-5892-4f6b-94df-8c3e6248277f" providerId="ADAL" clId="{CFF293B3-682A-4064-8432-8CBADC671EF4}" dt="2025-05-28T12:34:09.588" v="2971" actId="1076"/>
          <ac:spMkLst>
            <pc:docMk/>
            <pc:sldMk cId="3969036894" sldId="290"/>
            <ac:spMk id="4" creationId="{2A5F8AF8-C171-4AD3-2A6A-0ADBC73B3F54}"/>
          </ac:spMkLst>
        </pc:spChg>
        <pc:spChg chg="del mod ord">
          <ac:chgData name="Gaelle Bernady" userId="1cc75319-5892-4f6b-94df-8c3e6248277f" providerId="ADAL" clId="{CFF293B3-682A-4064-8432-8CBADC671EF4}" dt="2025-05-27T14:47:20.043" v="2050" actId="478"/>
          <ac:spMkLst>
            <pc:docMk/>
            <pc:sldMk cId="3969036894" sldId="290"/>
            <ac:spMk id="5" creationId="{A10DCFD1-AD59-5D7C-4135-D1BFB3A99120}"/>
          </ac:spMkLst>
        </pc:spChg>
        <pc:spChg chg="add mod">
          <ac:chgData name="Gaelle Bernady" userId="1cc75319-5892-4f6b-94df-8c3e6248277f" providerId="ADAL" clId="{CFF293B3-682A-4064-8432-8CBADC671EF4}" dt="2025-05-28T12:34:47.054" v="3017" actId="1076"/>
          <ac:spMkLst>
            <pc:docMk/>
            <pc:sldMk cId="3969036894" sldId="290"/>
            <ac:spMk id="5" creationId="{C64A1F1F-0E3E-7878-4E44-BE7947B358C7}"/>
          </ac:spMkLst>
        </pc:spChg>
        <pc:spChg chg="mod ord">
          <ac:chgData name="Gaelle Bernady" userId="1cc75319-5892-4f6b-94df-8c3e6248277f" providerId="ADAL" clId="{CFF293B3-682A-4064-8432-8CBADC671EF4}" dt="2025-05-22T13:54:26.778" v="1062" actId="700"/>
          <ac:spMkLst>
            <pc:docMk/>
            <pc:sldMk cId="3969036894" sldId="290"/>
            <ac:spMk id="6" creationId="{DAC1E175-789F-4AC2-6FDC-4FC567CEC463}"/>
          </ac:spMkLst>
        </pc:spChg>
        <pc:spChg chg="del mod ord">
          <ac:chgData name="Gaelle Bernady" userId="1cc75319-5892-4f6b-94df-8c3e6248277f" providerId="ADAL" clId="{CFF293B3-682A-4064-8432-8CBADC671EF4}" dt="2025-05-27T14:47:24.945" v="2051" actId="478"/>
          <ac:spMkLst>
            <pc:docMk/>
            <pc:sldMk cId="3969036894" sldId="290"/>
            <ac:spMk id="7" creationId="{8B9649A3-6A99-81FF-F210-0BE467B405C1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9" creationId="{D666AEEF-3900-15ED-131B-369B93AE9F72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10" creationId="{E26F8A4D-97AD-3B71-DC98-F39A4B3FB215}"/>
          </ac:spMkLst>
        </pc:spChg>
        <pc:spChg chg="add mod">
          <ac:chgData name="Gaelle Bernady" userId="1cc75319-5892-4f6b-94df-8c3e6248277f" providerId="ADAL" clId="{CFF293B3-682A-4064-8432-8CBADC671EF4}" dt="2025-05-22T07:14:38.310" v="566" actId="1076"/>
          <ac:spMkLst>
            <pc:docMk/>
            <pc:sldMk cId="3969036894" sldId="290"/>
            <ac:spMk id="11" creationId="{E0AB9E5B-F8F2-6DE3-8372-30C74932C43E}"/>
          </ac:spMkLst>
        </pc:spChg>
        <pc:spChg chg="add mod">
          <ac:chgData name="Gaelle Bernady" userId="1cc75319-5892-4f6b-94df-8c3e6248277f" providerId="ADAL" clId="{CFF293B3-682A-4064-8432-8CBADC671EF4}" dt="2025-05-22T07:14:38.310" v="566" actId="1076"/>
          <ac:spMkLst>
            <pc:docMk/>
            <pc:sldMk cId="3969036894" sldId="290"/>
            <ac:spMk id="12" creationId="{57379927-54DF-5A99-D2C9-5F70AD1BC896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13" creationId="{5BAC89F5-C88F-D2FA-3D2F-F8780403C94A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14" creationId="{6BC11592-D197-3029-78F5-C1B12F006758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19" creationId="{66E5076D-F144-D790-05AC-AC03EEB86AA7}"/>
          </ac:spMkLst>
        </pc:spChg>
        <pc:spChg chg="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20" creationId="{BA97E021-CDC9-122B-E810-16DDADD0B4B5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21" creationId="{E4D776CF-063A-5275-3080-0BA25847F189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22" creationId="{BD91B606-D50E-0425-E414-0F2798C3C032}"/>
          </ac:spMkLst>
        </pc:spChg>
        <pc:spChg chg="add 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23" creationId="{6A0835F3-791A-6D3D-9800-7E6579D6FBDF}"/>
          </ac:spMkLst>
        </pc:spChg>
        <pc:spChg chg="mod">
          <ac:chgData name="Gaelle Bernady" userId="1cc75319-5892-4f6b-94df-8c3e6248277f" providerId="ADAL" clId="{CFF293B3-682A-4064-8432-8CBADC671EF4}" dt="2025-05-28T12:34:12.827" v="2972" actId="1076"/>
          <ac:spMkLst>
            <pc:docMk/>
            <pc:sldMk cId="3969036894" sldId="290"/>
            <ac:spMk id="25" creationId="{A5DCFA10-2486-B8C3-6CA1-52C68C38EDB9}"/>
          </ac:spMkLst>
        </pc:spChg>
      </pc:sldChg>
      <pc:sldChg chg="addSp delSp modSp new mod modClrScheme chgLayout">
        <pc:chgData name="Gaelle Bernady" userId="1cc75319-5892-4f6b-94df-8c3e6248277f" providerId="ADAL" clId="{CFF293B3-682A-4064-8432-8CBADC671EF4}" dt="2025-05-27T14:47:39.450" v="2053" actId="478"/>
        <pc:sldMkLst>
          <pc:docMk/>
          <pc:sldMk cId="2679706500" sldId="291"/>
        </pc:sldMkLst>
        <pc:spChg chg="mod ord">
          <ac:chgData name="Gaelle Bernady" userId="1cc75319-5892-4f6b-94df-8c3e6248277f" providerId="ADAL" clId="{CFF293B3-682A-4064-8432-8CBADC671EF4}" dt="2025-05-22T13:54:36.960" v="1063" actId="700"/>
          <ac:spMkLst>
            <pc:docMk/>
            <pc:sldMk cId="2679706500" sldId="291"/>
            <ac:spMk id="2" creationId="{CC627839-7E9E-B8EF-4D0D-FAFD3C2590A8}"/>
          </ac:spMkLst>
        </pc:spChg>
        <pc:spChg chg="mod ord">
          <ac:chgData name="Gaelle Bernady" userId="1cc75319-5892-4f6b-94df-8c3e6248277f" providerId="ADAL" clId="{CFF293B3-682A-4064-8432-8CBADC671EF4}" dt="2025-05-22T13:54:36.960" v="1063" actId="700"/>
          <ac:spMkLst>
            <pc:docMk/>
            <pc:sldMk cId="2679706500" sldId="291"/>
            <ac:spMk id="3" creationId="{AF4AC71D-D3BD-8404-959E-893D075A38AF}"/>
          </ac:spMkLst>
        </pc:spChg>
        <pc:spChg chg="del mod ord">
          <ac:chgData name="Gaelle Bernady" userId="1cc75319-5892-4f6b-94df-8c3e6248277f" providerId="ADAL" clId="{CFF293B3-682A-4064-8432-8CBADC671EF4}" dt="2025-05-27T14:47:35.367" v="2052" actId="478"/>
          <ac:spMkLst>
            <pc:docMk/>
            <pc:sldMk cId="2679706500" sldId="291"/>
            <ac:spMk id="5" creationId="{A8048546-5727-255A-B440-FF770108C48F}"/>
          </ac:spMkLst>
        </pc:spChg>
        <pc:spChg chg="mod ord">
          <ac:chgData name="Gaelle Bernady" userId="1cc75319-5892-4f6b-94df-8c3e6248277f" providerId="ADAL" clId="{CFF293B3-682A-4064-8432-8CBADC671EF4}" dt="2025-05-22T13:54:36.960" v="1063" actId="700"/>
          <ac:spMkLst>
            <pc:docMk/>
            <pc:sldMk cId="2679706500" sldId="291"/>
            <ac:spMk id="6" creationId="{D01EB6FF-9689-F5FE-B0FE-091A0B87B286}"/>
          </ac:spMkLst>
        </pc:spChg>
        <pc:spChg chg="del mod ord">
          <ac:chgData name="Gaelle Bernady" userId="1cc75319-5892-4f6b-94df-8c3e6248277f" providerId="ADAL" clId="{CFF293B3-682A-4064-8432-8CBADC671EF4}" dt="2025-05-27T14:47:39.450" v="2053" actId="478"/>
          <ac:spMkLst>
            <pc:docMk/>
            <pc:sldMk cId="2679706500" sldId="291"/>
            <ac:spMk id="7" creationId="{3682B30E-1660-3700-9868-4BA530750449}"/>
          </ac:spMkLst>
        </pc:spChg>
        <pc:picChg chg="add mod">
          <ac:chgData name="Gaelle Bernady" userId="1cc75319-5892-4f6b-94df-8c3e6248277f" providerId="ADAL" clId="{CFF293B3-682A-4064-8432-8CBADC671EF4}" dt="2025-05-22T07:15:45.626" v="571" actId="1076"/>
          <ac:picMkLst>
            <pc:docMk/>
            <pc:sldMk cId="2679706500" sldId="291"/>
            <ac:picMk id="8" creationId="{B795BFB5-68CC-69A7-FD8D-4B732D0F577F}"/>
          </ac:picMkLst>
        </pc:picChg>
        <pc:picChg chg="add mod">
          <ac:chgData name="Gaelle Bernady" userId="1cc75319-5892-4f6b-94df-8c3e6248277f" providerId="ADAL" clId="{CFF293B3-682A-4064-8432-8CBADC671EF4}" dt="2025-05-22T07:15:43.017" v="570" actId="1076"/>
          <ac:picMkLst>
            <pc:docMk/>
            <pc:sldMk cId="2679706500" sldId="291"/>
            <ac:picMk id="9" creationId="{76F05530-742C-6887-CE23-137A9CA7428C}"/>
          </ac:picMkLst>
        </pc:picChg>
      </pc:sldChg>
      <pc:sldChg chg="addSp delSp modSp new mod modClrScheme chgLayout">
        <pc:chgData name="Gaelle Bernady" userId="1cc75319-5892-4f6b-94df-8c3e6248277f" providerId="ADAL" clId="{CFF293B3-682A-4064-8432-8CBADC671EF4}" dt="2025-05-28T12:22:54.081" v="2742" actId="1076"/>
        <pc:sldMkLst>
          <pc:docMk/>
          <pc:sldMk cId="1988740188" sldId="292"/>
        </pc:sldMkLst>
        <pc:spChg chg="del mod ord">
          <ac:chgData name="Gaelle Bernady" userId="1cc75319-5892-4f6b-94df-8c3e6248277f" providerId="ADAL" clId="{CFF293B3-682A-4064-8432-8CBADC671EF4}" dt="2025-05-28T12:22:43.301" v="2739" actId="478"/>
          <ac:spMkLst>
            <pc:docMk/>
            <pc:sldMk cId="1988740188" sldId="292"/>
            <ac:spMk id="2" creationId="{15B7B796-3C67-A587-3A11-7A6742B7F273}"/>
          </ac:spMkLst>
        </pc:spChg>
        <pc:spChg chg="mod ord">
          <ac:chgData name="Gaelle Bernady" userId="1cc75319-5892-4f6b-94df-8c3e6248277f" providerId="ADAL" clId="{CFF293B3-682A-4064-8432-8CBADC671EF4}" dt="2025-05-22T13:56:21.776" v="1095" actId="27636"/>
          <ac:spMkLst>
            <pc:docMk/>
            <pc:sldMk cId="1988740188" sldId="292"/>
            <ac:spMk id="3" creationId="{A7790145-298A-49C9-A918-1C7EBA2EF6C0}"/>
          </ac:spMkLst>
        </pc:spChg>
        <pc:spChg chg="add del mod">
          <ac:chgData name="Gaelle Bernady" userId="1cc75319-5892-4f6b-94df-8c3e6248277f" providerId="ADAL" clId="{CFF293B3-682A-4064-8432-8CBADC671EF4}" dt="2025-05-28T12:20:06.113" v="2648" actId="21"/>
          <ac:spMkLst>
            <pc:docMk/>
            <pc:sldMk cId="1988740188" sldId="292"/>
            <ac:spMk id="4" creationId="{9605A16F-3B2A-8EEC-1FA1-C44FB69C203B}"/>
          </ac:spMkLst>
        </pc:spChg>
        <pc:spChg chg="del mod ord">
          <ac:chgData name="Gaelle Bernady" userId="1cc75319-5892-4f6b-94df-8c3e6248277f" providerId="ADAL" clId="{CFF293B3-682A-4064-8432-8CBADC671EF4}" dt="2025-05-27T14:47:44.947" v="2054" actId="478"/>
          <ac:spMkLst>
            <pc:docMk/>
            <pc:sldMk cId="1988740188" sldId="292"/>
            <ac:spMk id="5" creationId="{17C50FAF-F4E4-808F-156A-4A7127E91C45}"/>
          </ac:spMkLst>
        </pc:spChg>
        <pc:spChg chg="mod ord">
          <ac:chgData name="Gaelle Bernady" userId="1cc75319-5892-4f6b-94df-8c3e6248277f" providerId="ADAL" clId="{CFF293B3-682A-4064-8432-8CBADC671EF4}" dt="2025-05-22T13:54:49.369" v="1065" actId="700"/>
          <ac:spMkLst>
            <pc:docMk/>
            <pc:sldMk cId="1988740188" sldId="292"/>
            <ac:spMk id="6" creationId="{D181D83C-8F10-F1F0-F4AA-A723233B6D32}"/>
          </ac:spMkLst>
        </pc:spChg>
        <pc:spChg chg="del mod ord">
          <ac:chgData name="Gaelle Bernady" userId="1cc75319-5892-4f6b-94df-8c3e6248277f" providerId="ADAL" clId="{CFF293B3-682A-4064-8432-8CBADC671EF4}" dt="2025-05-27T14:47:48.062" v="2055" actId="478"/>
          <ac:spMkLst>
            <pc:docMk/>
            <pc:sldMk cId="1988740188" sldId="292"/>
            <ac:spMk id="7" creationId="{401D7F15-B1E3-5E67-55E8-0D38C1061CF3}"/>
          </ac:spMkLst>
        </pc:spChg>
        <pc:spChg chg="add del mod">
          <ac:chgData name="Gaelle Bernady" userId="1cc75319-5892-4f6b-94df-8c3e6248277f" providerId="ADAL" clId="{CFF293B3-682A-4064-8432-8CBADC671EF4}" dt="2025-05-28T12:22:46.805" v="2740"/>
          <ac:spMkLst>
            <pc:docMk/>
            <pc:sldMk cId="1988740188" sldId="292"/>
            <ac:spMk id="7" creationId="{CC861396-2390-568E-2F3E-EC0DAB664C7D}"/>
          </ac:spMkLst>
        </pc:spChg>
        <pc:spChg chg="add mod">
          <ac:chgData name="Gaelle Bernady" userId="1cc75319-5892-4f6b-94df-8c3e6248277f" providerId="ADAL" clId="{CFF293B3-682A-4064-8432-8CBADC671EF4}" dt="2025-05-28T12:22:54.081" v="2742" actId="1076"/>
          <ac:spMkLst>
            <pc:docMk/>
            <pc:sldMk cId="1988740188" sldId="292"/>
            <ac:spMk id="8" creationId="{B0D7A9A1-3777-D24C-23C3-D86105B8B4BB}"/>
          </ac:spMkLst>
        </pc:spChg>
        <pc:picChg chg="add mod">
          <ac:chgData name="Gaelle Bernady" userId="1cc75319-5892-4f6b-94df-8c3e6248277f" providerId="ADAL" clId="{CFF293B3-682A-4064-8432-8CBADC671EF4}" dt="2025-05-28T12:20:53.063" v="2689" actId="1076"/>
          <ac:picMkLst>
            <pc:docMk/>
            <pc:sldMk cId="1988740188" sldId="292"/>
            <ac:picMk id="9" creationId="{531F6C4C-28F7-D548-E820-7D50FF84B447}"/>
          </ac:picMkLst>
        </pc:picChg>
        <pc:picChg chg="add del mod">
          <ac:chgData name="Gaelle Bernady" userId="1cc75319-5892-4f6b-94df-8c3e6248277f" providerId="ADAL" clId="{CFF293B3-682A-4064-8432-8CBADC671EF4}" dt="2025-05-28T12:19:45.476" v="2645" actId="21"/>
          <ac:picMkLst>
            <pc:docMk/>
            <pc:sldMk cId="1988740188" sldId="292"/>
            <ac:picMk id="10" creationId="{246F07D7-93C0-2BD3-9F9A-09C9256922D7}"/>
          </ac:picMkLst>
        </pc:picChg>
      </pc:sldChg>
      <pc:sldChg chg="addSp delSp modSp new mod modClrScheme chgLayout">
        <pc:chgData name="Gaelle Bernady" userId="1cc75319-5892-4f6b-94df-8c3e6248277f" providerId="ADAL" clId="{CFF293B3-682A-4064-8432-8CBADC671EF4}" dt="2025-05-27T14:47:58.098" v="2057" actId="478"/>
        <pc:sldMkLst>
          <pc:docMk/>
          <pc:sldMk cId="1380221363" sldId="293"/>
        </pc:sldMkLst>
        <pc:spChg chg="mod ord">
          <ac:chgData name="Gaelle Bernady" userId="1cc75319-5892-4f6b-94df-8c3e6248277f" providerId="ADAL" clId="{CFF293B3-682A-4064-8432-8CBADC671EF4}" dt="2025-05-22T13:54:59.285" v="1066" actId="700"/>
          <ac:spMkLst>
            <pc:docMk/>
            <pc:sldMk cId="1380221363" sldId="293"/>
            <ac:spMk id="2" creationId="{EC450DE1-5863-14B6-ADA2-9663EE005155}"/>
          </ac:spMkLst>
        </pc:spChg>
        <pc:spChg chg="mod ord">
          <ac:chgData name="Gaelle Bernady" userId="1cc75319-5892-4f6b-94df-8c3e6248277f" providerId="ADAL" clId="{CFF293B3-682A-4064-8432-8CBADC671EF4}" dt="2025-05-22T14:00:22.062" v="1111"/>
          <ac:spMkLst>
            <pc:docMk/>
            <pc:sldMk cId="1380221363" sldId="293"/>
            <ac:spMk id="3" creationId="{34A5CD80-C73A-3F20-6883-1B97CF256270}"/>
          </ac:spMkLst>
        </pc:spChg>
        <pc:spChg chg="mod ord">
          <ac:chgData name="Gaelle Bernady" userId="1cc75319-5892-4f6b-94df-8c3e6248277f" providerId="ADAL" clId="{CFF293B3-682A-4064-8432-8CBADC671EF4}" dt="2025-05-22T13:54:59.285" v="1066" actId="700"/>
          <ac:spMkLst>
            <pc:docMk/>
            <pc:sldMk cId="1380221363" sldId="293"/>
            <ac:spMk id="4" creationId="{0BE85B8A-F24A-733C-F50D-1AE83FB62A10}"/>
          </ac:spMkLst>
        </pc:spChg>
        <pc:spChg chg="del mod ord">
          <ac:chgData name="Gaelle Bernady" userId="1cc75319-5892-4f6b-94df-8c3e6248277f" providerId="ADAL" clId="{CFF293B3-682A-4064-8432-8CBADC671EF4}" dt="2025-05-27T14:47:53.815" v="2056" actId="478"/>
          <ac:spMkLst>
            <pc:docMk/>
            <pc:sldMk cId="1380221363" sldId="293"/>
            <ac:spMk id="5" creationId="{79D4AA02-C2F0-B947-C211-CA09950CABD4}"/>
          </ac:spMkLst>
        </pc:spChg>
        <pc:spChg chg="mod ord">
          <ac:chgData name="Gaelle Bernady" userId="1cc75319-5892-4f6b-94df-8c3e6248277f" providerId="ADAL" clId="{CFF293B3-682A-4064-8432-8CBADC671EF4}" dt="2025-05-22T13:54:59.285" v="1066" actId="700"/>
          <ac:spMkLst>
            <pc:docMk/>
            <pc:sldMk cId="1380221363" sldId="293"/>
            <ac:spMk id="6" creationId="{80F3EA91-5810-804D-6C86-58FEB57EA2E5}"/>
          </ac:spMkLst>
        </pc:spChg>
        <pc:spChg chg="del mod ord">
          <ac:chgData name="Gaelle Bernady" userId="1cc75319-5892-4f6b-94df-8c3e6248277f" providerId="ADAL" clId="{CFF293B3-682A-4064-8432-8CBADC671EF4}" dt="2025-05-27T14:47:58.098" v="2057" actId="478"/>
          <ac:spMkLst>
            <pc:docMk/>
            <pc:sldMk cId="1380221363" sldId="293"/>
            <ac:spMk id="7" creationId="{CB1315E3-A6CB-C1CF-1255-BB72782D6D23}"/>
          </ac:spMkLst>
        </pc:spChg>
        <pc:picChg chg="add mod">
          <ac:chgData name="Gaelle Bernady" userId="1cc75319-5892-4f6b-94df-8c3e6248277f" providerId="ADAL" clId="{CFF293B3-682A-4064-8432-8CBADC671EF4}" dt="2025-05-22T07:18:57.580" v="627" actId="1076"/>
          <ac:picMkLst>
            <pc:docMk/>
            <pc:sldMk cId="1380221363" sldId="293"/>
            <ac:picMk id="8" creationId="{113F08D1-99A6-8570-B72A-B67365C9A7EE}"/>
          </ac:picMkLst>
        </pc:picChg>
      </pc:sldChg>
      <pc:sldChg chg="addSp delSp modSp new mod modClrScheme modShow chgLayout">
        <pc:chgData name="Gaelle Bernady" userId="1cc75319-5892-4f6b-94df-8c3e6248277f" providerId="ADAL" clId="{CFF293B3-682A-4064-8432-8CBADC671EF4}" dt="2025-05-22T14:01:15.575" v="1112" actId="729"/>
        <pc:sldMkLst>
          <pc:docMk/>
          <pc:sldMk cId="3623259486" sldId="294"/>
        </pc:sldMkLst>
        <pc:spChg chg="mod ord">
          <ac:chgData name="Gaelle Bernady" userId="1cc75319-5892-4f6b-94df-8c3e6248277f" providerId="ADAL" clId="{CFF293B3-682A-4064-8432-8CBADC671EF4}" dt="2025-05-22T13:55:06.612" v="1067" actId="700"/>
          <ac:spMkLst>
            <pc:docMk/>
            <pc:sldMk cId="3623259486" sldId="294"/>
            <ac:spMk id="2" creationId="{EF132A89-CAF6-B0D6-867F-90D9B7AB3A59}"/>
          </ac:spMkLst>
        </pc:spChg>
        <pc:spChg chg="mod ord">
          <ac:chgData name="Gaelle Bernady" userId="1cc75319-5892-4f6b-94df-8c3e6248277f" providerId="ADAL" clId="{CFF293B3-682A-4064-8432-8CBADC671EF4}" dt="2025-05-22T13:55:46.664" v="1086" actId="1076"/>
          <ac:spMkLst>
            <pc:docMk/>
            <pc:sldMk cId="3623259486" sldId="294"/>
            <ac:spMk id="4" creationId="{AA63DAAD-104F-FB5A-FA99-AAEF19D8667B}"/>
          </ac:spMkLst>
        </pc:spChg>
        <pc:spChg chg="mod ord">
          <ac:chgData name="Gaelle Bernady" userId="1cc75319-5892-4f6b-94df-8c3e6248277f" providerId="ADAL" clId="{CFF293B3-682A-4064-8432-8CBADC671EF4}" dt="2025-05-22T13:55:06.612" v="1067" actId="700"/>
          <ac:spMkLst>
            <pc:docMk/>
            <pc:sldMk cId="3623259486" sldId="294"/>
            <ac:spMk id="5" creationId="{6D8B0290-47AE-46E6-B7FE-B40F317964A3}"/>
          </ac:spMkLst>
        </pc:spChg>
        <pc:spChg chg="mod ord">
          <ac:chgData name="Gaelle Bernady" userId="1cc75319-5892-4f6b-94df-8c3e6248277f" providerId="ADAL" clId="{CFF293B3-682A-4064-8432-8CBADC671EF4}" dt="2025-05-22T13:55:06.612" v="1067" actId="700"/>
          <ac:spMkLst>
            <pc:docMk/>
            <pc:sldMk cId="3623259486" sldId="294"/>
            <ac:spMk id="6" creationId="{44BE02D7-53DD-55BB-A11D-4507B2E390C5}"/>
          </ac:spMkLst>
        </pc:spChg>
        <pc:spChg chg="mod ord">
          <ac:chgData name="Gaelle Bernady" userId="1cc75319-5892-4f6b-94df-8c3e6248277f" providerId="ADAL" clId="{CFF293B3-682A-4064-8432-8CBADC671EF4}" dt="2025-05-22T13:55:06.612" v="1067" actId="700"/>
          <ac:spMkLst>
            <pc:docMk/>
            <pc:sldMk cId="3623259486" sldId="294"/>
            <ac:spMk id="7" creationId="{0D1B06CA-7F88-7A16-D4EF-DC8F2D770F36}"/>
          </ac:spMkLst>
        </pc:spChg>
        <pc:spChg chg="add mod ord">
          <ac:chgData name="Gaelle Bernady" userId="1cc75319-5892-4f6b-94df-8c3e6248277f" providerId="ADAL" clId="{CFF293B3-682A-4064-8432-8CBADC671EF4}" dt="2025-05-22T13:55:06.691" v="1068" actId="27636"/>
          <ac:spMkLst>
            <pc:docMk/>
            <pc:sldMk cId="3623259486" sldId="294"/>
            <ac:spMk id="9" creationId="{EA076646-81D7-C1E0-D27E-A596FC646620}"/>
          </ac:spMkLst>
        </pc:spChg>
        <pc:picChg chg="add mod">
          <ac:chgData name="Gaelle Bernady" userId="1cc75319-5892-4f6b-94df-8c3e6248277f" providerId="ADAL" clId="{CFF293B3-682A-4064-8432-8CBADC671EF4}" dt="2025-05-22T13:55:22.193" v="1072" actId="1076"/>
          <ac:picMkLst>
            <pc:docMk/>
            <pc:sldMk cId="3623259486" sldId="294"/>
            <ac:picMk id="8" creationId="{2E4D2000-06D9-7A49-ECCA-181E4838790C}"/>
          </ac:picMkLst>
        </pc:picChg>
      </pc:sldChg>
      <pc:sldChg chg="addSp delSp modSp new mod modClrScheme chgLayout">
        <pc:chgData name="Gaelle Bernady" userId="1cc75319-5892-4f6b-94df-8c3e6248277f" providerId="ADAL" clId="{CFF293B3-682A-4064-8432-8CBADC671EF4}" dt="2025-05-27T14:48:14.279" v="2059" actId="478"/>
        <pc:sldMkLst>
          <pc:docMk/>
          <pc:sldMk cId="2442982103" sldId="295"/>
        </pc:sldMkLst>
        <pc:spChg chg="mod ord">
          <ac:chgData name="Gaelle Bernady" userId="1cc75319-5892-4f6b-94df-8c3e6248277f" providerId="ADAL" clId="{CFF293B3-682A-4064-8432-8CBADC671EF4}" dt="2025-05-22T14:01:22.185" v="1113" actId="700"/>
          <ac:spMkLst>
            <pc:docMk/>
            <pc:sldMk cId="2442982103" sldId="295"/>
            <ac:spMk id="2" creationId="{9B2E8B81-DB2A-89BE-FE88-62D7C1A48075}"/>
          </ac:spMkLst>
        </pc:spChg>
        <pc:spChg chg="mod ord">
          <ac:chgData name="Gaelle Bernady" userId="1cc75319-5892-4f6b-94df-8c3e6248277f" providerId="ADAL" clId="{CFF293B3-682A-4064-8432-8CBADC671EF4}" dt="2025-05-22T14:01:22.185" v="1113" actId="700"/>
          <ac:spMkLst>
            <pc:docMk/>
            <pc:sldMk cId="2442982103" sldId="295"/>
            <ac:spMk id="3" creationId="{284F6517-CC3E-11AD-D0E9-3FE8BF429142}"/>
          </ac:spMkLst>
        </pc:spChg>
        <pc:spChg chg="del mod ord">
          <ac:chgData name="Gaelle Bernady" userId="1cc75319-5892-4f6b-94df-8c3e6248277f" providerId="ADAL" clId="{CFF293B3-682A-4064-8432-8CBADC671EF4}" dt="2025-05-27T14:48:10.703" v="2058" actId="478"/>
          <ac:spMkLst>
            <pc:docMk/>
            <pc:sldMk cId="2442982103" sldId="295"/>
            <ac:spMk id="5" creationId="{1DB75589-C3B9-D430-F5D5-841D5042DE47}"/>
          </ac:spMkLst>
        </pc:spChg>
        <pc:spChg chg="mod ord">
          <ac:chgData name="Gaelle Bernady" userId="1cc75319-5892-4f6b-94df-8c3e6248277f" providerId="ADAL" clId="{CFF293B3-682A-4064-8432-8CBADC671EF4}" dt="2025-05-22T14:01:22.185" v="1113" actId="700"/>
          <ac:spMkLst>
            <pc:docMk/>
            <pc:sldMk cId="2442982103" sldId="295"/>
            <ac:spMk id="6" creationId="{C9A7C978-FBAF-0B6C-C59F-45FD303810A3}"/>
          </ac:spMkLst>
        </pc:spChg>
        <pc:spChg chg="del mod ord">
          <ac:chgData name="Gaelle Bernady" userId="1cc75319-5892-4f6b-94df-8c3e6248277f" providerId="ADAL" clId="{CFF293B3-682A-4064-8432-8CBADC671EF4}" dt="2025-05-27T14:48:14.279" v="2059" actId="478"/>
          <ac:spMkLst>
            <pc:docMk/>
            <pc:sldMk cId="2442982103" sldId="295"/>
            <ac:spMk id="7" creationId="{CA392CA7-C5F3-7E4C-EC93-CDFB0721E8B4}"/>
          </ac:spMkLst>
        </pc:spChg>
        <pc:spChg chg="add mod ord">
          <ac:chgData name="Gaelle Bernady" userId="1cc75319-5892-4f6b-94df-8c3e6248277f" providerId="ADAL" clId="{CFF293B3-682A-4064-8432-8CBADC671EF4}" dt="2025-05-22T14:01:22.185" v="1113" actId="700"/>
          <ac:spMkLst>
            <pc:docMk/>
            <pc:sldMk cId="2442982103" sldId="295"/>
            <ac:spMk id="8" creationId="{D1688F65-070E-05C5-EBA2-FA42FD56D074}"/>
          </ac:spMkLst>
        </pc:spChg>
      </pc:sldChg>
      <pc:sldChg chg="addSp delSp modSp add mod ord modClrScheme chgLayout">
        <pc:chgData name="Gaelle Bernady" userId="1cc75319-5892-4f6b-94df-8c3e6248277f" providerId="ADAL" clId="{CFF293B3-682A-4064-8432-8CBADC671EF4}" dt="2025-05-28T12:22:28.633" v="2738" actId="14100"/>
        <pc:sldMkLst>
          <pc:docMk/>
          <pc:sldMk cId="2972027142" sldId="296"/>
        </pc:sldMkLst>
        <pc:spChg chg="del mod ord">
          <ac:chgData name="Gaelle Bernady" userId="1cc75319-5892-4f6b-94df-8c3e6248277f" providerId="ADAL" clId="{CFF293B3-682A-4064-8432-8CBADC671EF4}" dt="2025-05-28T12:21:17.205" v="2724" actId="478"/>
          <ac:spMkLst>
            <pc:docMk/>
            <pc:sldMk cId="2972027142" sldId="296"/>
            <ac:spMk id="2" creationId="{C5F471F3-EC35-433E-95B7-626FCFED24B7}"/>
          </ac:spMkLst>
        </pc:spChg>
        <pc:spChg chg="mod ord">
          <ac:chgData name="Gaelle Bernady" userId="1cc75319-5892-4f6b-94df-8c3e6248277f" providerId="ADAL" clId="{CFF293B3-682A-4064-8432-8CBADC671EF4}" dt="2025-05-27T14:48:23.505" v="2060" actId="700"/>
          <ac:spMkLst>
            <pc:docMk/>
            <pc:sldMk cId="2972027142" sldId="296"/>
            <ac:spMk id="3" creationId="{5C5DA88B-B5EB-A6A4-53C5-CFCE25912D64}"/>
          </ac:spMkLst>
        </pc:spChg>
        <pc:spChg chg="add mod">
          <ac:chgData name="Gaelle Bernady" userId="1cc75319-5892-4f6b-94df-8c3e6248277f" providerId="ADAL" clId="{CFF293B3-682A-4064-8432-8CBADC671EF4}" dt="2025-05-28T12:22:28.633" v="2738" actId="14100"/>
          <ac:spMkLst>
            <pc:docMk/>
            <pc:sldMk cId="2972027142" sldId="296"/>
            <ac:spMk id="4" creationId="{F98B67DB-0A93-F965-79F5-22E996EA474B}"/>
          </ac:spMkLst>
        </pc:spChg>
        <pc:spChg chg="mod ord modVis">
          <ac:chgData name="Gaelle Bernady" userId="1cc75319-5892-4f6b-94df-8c3e6248277f" providerId="ADAL" clId="{CFF293B3-682A-4064-8432-8CBADC671EF4}" dt="2025-05-27T14:48:23.505" v="2060" actId="700"/>
          <ac:spMkLst>
            <pc:docMk/>
            <pc:sldMk cId="2972027142" sldId="296"/>
            <ac:spMk id="5" creationId="{9B5EA78D-7A0F-5EF4-5C22-700E4CF0EE0A}"/>
          </ac:spMkLst>
        </pc:spChg>
        <pc:spChg chg="del mod ord">
          <ac:chgData name="Gaelle Bernady" userId="1cc75319-5892-4f6b-94df-8c3e6248277f" providerId="ADAL" clId="{CFF293B3-682A-4064-8432-8CBADC671EF4}" dt="2025-05-28T12:17:20.498" v="2542" actId="478"/>
          <ac:spMkLst>
            <pc:docMk/>
            <pc:sldMk cId="2972027142" sldId="296"/>
            <ac:spMk id="6" creationId="{712D7626-6E45-4458-BF3A-FB5BF5C71956}"/>
          </ac:spMkLst>
        </pc:spChg>
        <pc:spChg chg="mod ord modVis">
          <ac:chgData name="Gaelle Bernady" userId="1cc75319-5892-4f6b-94df-8c3e6248277f" providerId="ADAL" clId="{CFF293B3-682A-4064-8432-8CBADC671EF4}" dt="2025-05-27T14:48:23.505" v="2060" actId="700"/>
          <ac:spMkLst>
            <pc:docMk/>
            <pc:sldMk cId="2972027142" sldId="296"/>
            <ac:spMk id="7" creationId="{CE8C2A52-E430-11FD-1E18-77E195532D3E}"/>
          </ac:spMkLst>
        </pc:spChg>
        <pc:spChg chg="add del mod ord">
          <ac:chgData name="Gaelle Bernady" userId="1cc75319-5892-4f6b-94df-8c3e6248277f" providerId="ADAL" clId="{CFF293B3-682A-4064-8432-8CBADC671EF4}" dt="2025-05-27T05:45:36.950" v="1916" actId="22"/>
          <ac:spMkLst>
            <pc:docMk/>
            <pc:sldMk cId="2972027142" sldId="296"/>
            <ac:spMk id="8" creationId="{54DE8CF5-6C35-7AE2-F738-A1A0FEBCFA09}"/>
          </ac:spMkLst>
        </pc:spChg>
        <pc:spChg chg="add del mod">
          <ac:chgData name="Gaelle Bernady" userId="1cc75319-5892-4f6b-94df-8c3e6248277f" providerId="ADAL" clId="{CFF293B3-682A-4064-8432-8CBADC671EF4}" dt="2025-05-28T12:21:29.103" v="2726" actId="478"/>
          <ac:spMkLst>
            <pc:docMk/>
            <pc:sldMk cId="2972027142" sldId="296"/>
            <ac:spMk id="10" creationId="{F8A4C672-69AC-F885-256E-6F20BDD566F4}"/>
          </ac:spMkLst>
        </pc:spChg>
        <pc:picChg chg="add mod ord">
          <ac:chgData name="Gaelle Bernady" userId="1cc75319-5892-4f6b-94df-8c3e6248277f" providerId="ADAL" clId="{CFF293B3-682A-4064-8432-8CBADC671EF4}" dt="2025-05-27T14:48:43.442" v="2067" actId="14100"/>
          <ac:picMkLst>
            <pc:docMk/>
            <pc:sldMk cId="2972027142" sldId="296"/>
            <ac:picMk id="9" creationId="{30053332-1986-40F2-A2D2-62066DCB1B41}"/>
          </ac:picMkLst>
        </pc:picChg>
        <pc:picChg chg="add mod">
          <ac:chgData name="Gaelle Bernady" userId="1cc75319-5892-4f6b-94df-8c3e6248277f" providerId="ADAL" clId="{CFF293B3-682A-4064-8432-8CBADC671EF4}" dt="2025-05-27T14:48:46.767" v="2068" actId="1076"/>
          <ac:picMkLst>
            <pc:docMk/>
            <pc:sldMk cId="2972027142" sldId="296"/>
            <ac:picMk id="11" creationId="{802E660A-BB77-B3FD-E4D9-7EAE5365DCF4}"/>
          </ac:picMkLst>
        </pc:picChg>
      </pc:sldChg>
      <pc:sldChg chg="addSp delSp modSp add mod">
        <pc:chgData name="Gaelle Bernady" userId="1cc75319-5892-4f6b-94df-8c3e6248277f" providerId="ADAL" clId="{CFF293B3-682A-4064-8432-8CBADC671EF4}" dt="2025-05-28T05:34:37.599" v="2203" actId="1076"/>
        <pc:sldMkLst>
          <pc:docMk/>
          <pc:sldMk cId="1804968581" sldId="297"/>
        </pc:sldMkLst>
        <pc:spChg chg="add mod">
          <ac:chgData name="Gaelle Bernady" userId="1cc75319-5892-4f6b-94df-8c3e6248277f" providerId="ADAL" clId="{CFF293B3-682A-4064-8432-8CBADC671EF4}" dt="2025-05-28T05:33:15.221" v="2183" actId="1582"/>
          <ac:spMkLst>
            <pc:docMk/>
            <pc:sldMk cId="1804968581" sldId="297"/>
            <ac:spMk id="2" creationId="{E86F9137-1604-8E29-4698-766BB3C7A04A}"/>
          </ac:spMkLst>
        </pc:spChg>
        <pc:spChg chg="mod">
          <ac:chgData name="Gaelle Bernady" userId="1cc75319-5892-4f6b-94df-8c3e6248277f" providerId="ADAL" clId="{CFF293B3-682A-4064-8432-8CBADC671EF4}" dt="2025-05-22T13:53:20.754" v="1055" actId="20577"/>
          <ac:spMkLst>
            <pc:docMk/>
            <pc:sldMk cId="1804968581" sldId="297"/>
            <ac:spMk id="4" creationId="{5648D785-E186-12C8-7292-4353C7927AFF}"/>
          </ac:spMkLst>
        </pc:spChg>
        <pc:spChg chg="add mod">
          <ac:chgData name="Gaelle Bernady" userId="1cc75319-5892-4f6b-94df-8c3e6248277f" providerId="ADAL" clId="{CFF293B3-682A-4064-8432-8CBADC671EF4}" dt="2025-05-28T05:34:00.860" v="2191" actId="14100"/>
          <ac:spMkLst>
            <pc:docMk/>
            <pc:sldMk cId="1804968581" sldId="297"/>
            <ac:spMk id="5" creationId="{9724A873-6787-7959-CDF6-410DFDD9F0D8}"/>
          </ac:spMkLst>
        </pc:spChg>
        <pc:spChg chg="del">
          <ac:chgData name="Gaelle Bernady" userId="1cc75319-5892-4f6b-94df-8c3e6248277f" providerId="ADAL" clId="{CFF293B3-682A-4064-8432-8CBADC671EF4}" dt="2025-05-27T14:46:57.745" v="2046" actId="478"/>
          <ac:spMkLst>
            <pc:docMk/>
            <pc:sldMk cId="1804968581" sldId="297"/>
            <ac:spMk id="5" creationId="{9A0F7B29-4992-95C7-02BB-E2D51D0323CE}"/>
          </ac:spMkLst>
        </pc:spChg>
        <pc:spChg chg="add mod">
          <ac:chgData name="Gaelle Bernady" userId="1cc75319-5892-4f6b-94df-8c3e6248277f" providerId="ADAL" clId="{CFF293B3-682A-4064-8432-8CBADC671EF4}" dt="2025-05-28T05:33:39.929" v="2187" actId="14100"/>
          <ac:spMkLst>
            <pc:docMk/>
            <pc:sldMk cId="1804968581" sldId="297"/>
            <ac:spMk id="7" creationId="{3A205206-9B76-30C2-673C-FA09F020B914}"/>
          </ac:spMkLst>
        </pc:spChg>
        <pc:spChg chg="del">
          <ac:chgData name="Gaelle Bernady" userId="1cc75319-5892-4f6b-94df-8c3e6248277f" providerId="ADAL" clId="{CFF293B3-682A-4064-8432-8CBADC671EF4}" dt="2025-05-27T14:47:02.400" v="2047" actId="478"/>
          <ac:spMkLst>
            <pc:docMk/>
            <pc:sldMk cId="1804968581" sldId="297"/>
            <ac:spMk id="7" creationId="{99B923A2-63E6-0F64-AE71-C12F6628B7B3}"/>
          </ac:spMkLst>
        </pc:spChg>
        <pc:spChg chg="add mod">
          <ac:chgData name="Gaelle Bernady" userId="1cc75319-5892-4f6b-94df-8c3e6248277f" providerId="ADAL" clId="{CFF293B3-682A-4064-8432-8CBADC671EF4}" dt="2025-05-28T05:34:25.129" v="2199" actId="1076"/>
          <ac:spMkLst>
            <pc:docMk/>
            <pc:sldMk cId="1804968581" sldId="297"/>
            <ac:spMk id="8" creationId="{3346DCF4-8EDE-7DF6-8269-834D10B72371}"/>
          </ac:spMkLst>
        </pc:spChg>
        <pc:spChg chg="mod">
          <ac:chgData name="Gaelle Bernady" userId="1cc75319-5892-4f6b-94df-8c3e6248277f" providerId="ADAL" clId="{CFF293B3-682A-4064-8432-8CBADC671EF4}" dt="2025-05-22T13:53:18.253" v="1054" actId="20577"/>
          <ac:spMkLst>
            <pc:docMk/>
            <pc:sldMk cId="1804968581" sldId="297"/>
            <ac:spMk id="9" creationId="{D4A5BE6B-F461-712A-96ED-FD2E228C9B96}"/>
          </ac:spMkLst>
        </pc:spChg>
        <pc:spChg chg="add mod">
          <ac:chgData name="Gaelle Bernady" userId="1cc75319-5892-4f6b-94df-8c3e6248277f" providerId="ADAL" clId="{CFF293B3-682A-4064-8432-8CBADC671EF4}" dt="2025-05-28T05:34:14.924" v="2196" actId="1076"/>
          <ac:spMkLst>
            <pc:docMk/>
            <pc:sldMk cId="1804968581" sldId="297"/>
            <ac:spMk id="12" creationId="{24352EB9-104F-1626-90AE-D7D8E6A887E3}"/>
          </ac:spMkLst>
        </pc:spChg>
        <pc:spChg chg="add mod">
          <ac:chgData name="Gaelle Bernady" userId="1cc75319-5892-4f6b-94df-8c3e6248277f" providerId="ADAL" clId="{CFF293B3-682A-4064-8432-8CBADC671EF4}" dt="2025-05-28T05:34:37.599" v="2203" actId="1076"/>
          <ac:spMkLst>
            <pc:docMk/>
            <pc:sldMk cId="1804968581" sldId="297"/>
            <ac:spMk id="13" creationId="{8D5DF2F2-D7F7-438B-4A98-01B9F6CC2A23}"/>
          </ac:spMkLst>
        </pc:spChg>
        <pc:picChg chg="add mod">
          <ac:chgData name="Gaelle Bernady" userId="1cc75319-5892-4f6b-94df-8c3e6248277f" providerId="ADAL" clId="{CFF293B3-682A-4064-8432-8CBADC671EF4}" dt="2025-05-27T05:41:20.105" v="1912" actId="1076"/>
          <ac:picMkLst>
            <pc:docMk/>
            <pc:sldMk cId="1804968581" sldId="297"/>
            <ac:picMk id="3" creationId="{38958DDB-FEC6-014B-B570-F6A5C7C87895}"/>
          </ac:picMkLst>
        </pc:picChg>
        <pc:picChg chg="add mod">
          <ac:chgData name="Gaelle Bernady" userId="1cc75319-5892-4f6b-94df-8c3e6248277f" providerId="ADAL" clId="{CFF293B3-682A-4064-8432-8CBADC671EF4}" dt="2025-05-28T05:33:56.721" v="2190" actId="1076"/>
          <ac:picMkLst>
            <pc:docMk/>
            <pc:sldMk cId="1804968581" sldId="297"/>
            <ac:picMk id="11" creationId="{4AE02B02-9A64-37B2-E61D-665DF82BF96A}"/>
          </ac:picMkLst>
        </pc:picChg>
      </pc:sldChg>
      <pc:sldChg chg="delSp modSp new mod">
        <pc:chgData name="Gaelle Bernady" userId="1cc75319-5892-4f6b-94df-8c3e6248277f" providerId="ADAL" clId="{CFF293B3-682A-4064-8432-8CBADC671EF4}" dt="2025-05-27T14:48:57.024" v="2070" actId="478"/>
        <pc:sldMkLst>
          <pc:docMk/>
          <pc:sldMk cId="3037796700" sldId="298"/>
        </pc:sldMkLst>
        <pc:spChg chg="mod">
          <ac:chgData name="Gaelle Bernady" userId="1cc75319-5892-4f6b-94df-8c3e6248277f" providerId="ADAL" clId="{CFF293B3-682A-4064-8432-8CBADC671EF4}" dt="2025-05-22T14:02:07.284" v="1122" actId="20577"/>
          <ac:spMkLst>
            <pc:docMk/>
            <pc:sldMk cId="3037796700" sldId="298"/>
            <ac:spMk id="2" creationId="{F692440C-0C65-5249-7DAD-F85C83B16E98}"/>
          </ac:spMkLst>
        </pc:spChg>
        <pc:spChg chg="del">
          <ac:chgData name="Gaelle Bernady" userId="1cc75319-5892-4f6b-94df-8c3e6248277f" providerId="ADAL" clId="{CFF293B3-682A-4064-8432-8CBADC671EF4}" dt="2025-05-27T14:48:53.335" v="2069" actId="478"/>
          <ac:spMkLst>
            <pc:docMk/>
            <pc:sldMk cId="3037796700" sldId="298"/>
            <ac:spMk id="4" creationId="{793AC94D-08F4-9AE2-328F-3BEC4C2E0268}"/>
          </ac:spMkLst>
        </pc:spChg>
        <pc:spChg chg="del">
          <ac:chgData name="Gaelle Bernady" userId="1cc75319-5892-4f6b-94df-8c3e6248277f" providerId="ADAL" clId="{CFF293B3-682A-4064-8432-8CBADC671EF4}" dt="2025-05-27T14:48:57.024" v="2070" actId="478"/>
          <ac:spMkLst>
            <pc:docMk/>
            <pc:sldMk cId="3037796700" sldId="298"/>
            <ac:spMk id="5" creationId="{3DDA2374-0F34-9966-1FE6-43301A29A8BA}"/>
          </ac:spMkLst>
        </pc:spChg>
      </pc:sldChg>
      <pc:sldChg chg="addSp delSp modSp new mod chgLayout">
        <pc:chgData name="Gaelle Bernady" userId="1cc75319-5892-4f6b-94df-8c3e6248277f" providerId="ADAL" clId="{CFF293B3-682A-4064-8432-8CBADC671EF4}" dt="2025-05-28T05:41:09.024" v="2482" actId="1076"/>
        <pc:sldMkLst>
          <pc:docMk/>
          <pc:sldMk cId="1420251757" sldId="299"/>
        </pc:sldMkLst>
        <pc:spChg chg="mod ord">
          <ac:chgData name="Gaelle Bernady" userId="1cc75319-5892-4f6b-94df-8c3e6248277f" providerId="ADAL" clId="{CFF293B3-682A-4064-8432-8CBADC671EF4}" dt="2025-05-28T05:41:09.024" v="2482" actId="1076"/>
          <ac:spMkLst>
            <pc:docMk/>
            <pc:sldMk cId="1420251757" sldId="299"/>
            <ac:spMk id="2" creationId="{5FE4720F-7092-B06D-600B-070C062BCD98}"/>
          </ac:spMkLst>
        </pc:spChg>
        <pc:spChg chg="mod ord">
          <ac:chgData name="Gaelle Bernady" userId="1cc75319-5892-4f6b-94df-8c3e6248277f" providerId="ADAL" clId="{CFF293B3-682A-4064-8432-8CBADC671EF4}" dt="2025-05-27T05:53:14.004" v="2015" actId="700"/>
          <ac:spMkLst>
            <pc:docMk/>
            <pc:sldMk cId="1420251757" sldId="299"/>
            <ac:spMk id="3" creationId="{F1CD98E3-A35C-3125-2471-048D17917C36}"/>
          </ac:spMkLst>
        </pc:spChg>
        <pc:spChg chg="del mod">
          <ac:chgData name="Gaelle Bernady" userId="1cc75319-5892-4f6b-94df-8c3e6248277f" providerId="ADAL" clId="{CFF293B3-682A-4064-8432-8CBADC671EF4}" dt="2025-05-27T05:52:53.373" v="2013" actId="700"/>
          <ac:spMkLst>
            <pc:docMk/>
            <pc:sldMk cId="1420251757" sldId="299"/>
            <ac:spMk id="4" creationId="{D027C8AB-8640-8418-E385-38D438CBB8BB}"/>
          </ac:spMkLst>
        </pc:spChg>
        <pc:spChg chg="del mod ord">
          <ac:chgData name="Gaelle Bernady" userId="1cc75319-5892-4f6b-94df-8c3e6248277f" providerId="ADAL" clId="{CFF293B3-682A-4064-8432-8CBADC671EF4}" dt="2025-05-27T05:58:58.774" v="2019" actId="478"/>
          <ac:spMkLst>
            <pc:docMk/>
            <pc:sldMk cId="1420251757" sldId="299"/>
            <ac:spMk id="5" creationId="{4681ABE9-03B9-4DE6-5438-6AFEC476E83E}"/>
          </ac:spMkLst>
        </pc:spChg>
        <pc:spChg chg="del mod ord">
          <ac:chgData name="Gaelle Bernady" userId="1cc75319-5892-4f6b-94df-8c3e6248277f" providerId="ADAL" clId="{CFF293B3-682A-4064-8432-8CBADC671EF4}" dt="2025-05-27T05:59:04.336" v="2020" actId="478"/>
          <ac:spMkLst>
            <pc:docMk/>
            <pc:sldMk cId="1420251757" sldId="299"/>
            <ac:spMk id="6" creationId="{82B6530B-1DE9-F80E-197F-8694C389D00B}"/>
          </ac:spMkLst>
        </pc:spChg>
        <pc:spChg chg="add del mod ord">
          <ac:chgData name="Gaelle Bernady" userId="1cc75319-5892-4f6b-94df-8c3e6248277f" providerId="ADAL" clId="{CFF293B3-682A-4064-8432-8CBADC671EF4}" dt="2025-05-27T05:53:14.004" v="2015" actId="700"/>
          <ac:spMkLst>
            <pc:docMk/>
            <pc:sldMk cId="1420251757" sldId="299"/>
            <ac:spMk id="7" creationId="{447971E9-5EF1-A017-FAEA-16447268BD06}"/>
          </ac:spMkLst>
        </pc:spChg>
        <pc:spChg chg="add del mod ord">
          <ac:chgData name="Gaelle Bernady" userId="1cc75319-5892-4f6b-94df-8c3e6248277f" providerId="ADAL" clId="{CFF293B3-682A-4064-8432-8CBADC671EF4}" dt="2025-05-28T05:41:04.992" v="2481" actId="478"/>
          <ac:spMkLst>
            <pc:docMk/>
            <pc:sldMk cId="1420251757" sldId="299"/>
            <ac:spMk id="8" creationId="{855F4FFE-09F5-CC46-9CCD-CFFD41289AF3}"/>
          </ac:spMkLst>
        </pc:spChg>
      </pc:sldChg>
      <pc:sldChg chg="delSp modSp new mod">
        <pc:chgData name="Gaelle Bernady" userId="1cc75319-5892-4f6b-94df-8c3e6248277f" providerId="ADAL" clId="{CFF293B3-682A-4064-8432-8CBADC671EF4}" dt="2025-05-28T12:32:12.952" v="2970" actId="113"/>
        <pc:sldMkLst>
          <pc:docMk/>
          <pc:sldMk cId="4125834405" sldId="300"/>
        </pc:sldMkLst>
        <pc:spChg chg="mod">
          <ac:chgData name="Gaelle Bernady" userId="1cc75319-5892-4f6b-94df-8c3e6248277f" providerId="ADAL" clId="{CFF293B3-682A-4064-8432-8CBADC671EF4}" dt="2025-05-28T12:28:49.723" v="2942" actId="20577"/>
          <ac:spMkLst>
            <pc:docMk/>
            <pc:sldMk cId="4125834405" sldId="300"/>
            <ac:spMk id="2" creationId="{335841AC-83C7-B157-8600-9E144AF0904C}"/>
          </ac:spMkLst>
        </pc:spChg>
        <pc:spChg chg="del mod">
          <ac:chgData name="Gaelle Bernady" userId="1cc75319-5892-4f6b-94df-8c3e6248277f" providerId="ADAL" clId="{CFF293B3-682A-4064-8432-8CBADC671EF4}" dt="2025-05-28T12:29:40.579" v="2963" actId="478"/>
          <ac:spMkLst>
            <pc:docMk/>
            <pc:sldMk cId="4125834405" sldId="300"/>
            <ac:spMk id="3" creationId="{35DE998F-2E61-63F8-311F-5B0D949177AF}"/>
          </ac:spMkLst>
        </pc:spChg>
        <pc:spChg chg="mod">
          <ac:chgData name="Gaelle Bernady" userId="1cc75319-5892-4f6b-94df-8c3e6248277f" providerId="ADAL" clId="{CFF293B3-682A-4064-8432-8CBADC671EF4}" dt="2025-05-28T12:32:12.952" v="2970" actId="113"/>
          <ac:spMkLst>
            <pc:docMk/>
            <pc:sldMk cId="4125834405" sldId="300"/>
            <ac:spMk id="4" creationId="{1E35E4E1-51B4-792C-D183-A3E8A09A3587}"/>
          </ac:spMkLst>
        </pc:spChg>
        <pc:spChg chg="del">
          <ac:chgData name="Gaelle Bernady" userId="1cc75319-5892-4f6b-94df-8c3e6248277f" providerId="ADAL" clId="{CFF293B3-682A-4064-8432-8CBADC671EF4}" dt="2025-05-27T05:59:12.894" v="2021" actId="478"/>
          <ac:spMkLst>
            <pc:docMk/>
            <pc:sldMk cId="4125834405" sldId="300"/>
            <ac:spMk id="5" creationId="{45D0AB58-9F97-67D8-7878-093BB680CB46}"/>
          </ac:spMkLst>
        </pc:spChg>
        <pc:spChg chg="del">
          <ac:chgData name="Gaelle Bernady" userId="1cc75319-5892-4f6b-94df-8c3e6248277f" providerId="ADAL" clId="{CFF293B3-682A-4064-8432-8CBADC671EF4}" dt="2025-05-27T05:59:19.310" v="2022" actId="478"/>
          <ac:spMkLst>
            <pc:docMk/>
            <pc:sldMk cId="4125834405" sldId="300"/>
            <ac:spMk id="6" creationId="{5EEEE584-90B5-4DB2-B9E6-7E2FF21A996C}"/>
          </ac:spMkLst>
        </pc:spChg>
      </pc:sldChg>
      <pc:sldChg chg="addSp delSp modSp add mod">
        <pc:chgData name="Gaelle Bernady" userId="1cc75319-5892-4f6b-94df-8c3e6248277f" providerId="ADAL" clId="{CFF293B3-682A-4064-8432-8CBADC671EF4}" dt="2025-05-28T05:36:38.258" v="2267" actId="1076"/>
        <pc:sldMkLst>
          <pc:docMk/>
          <pc:sldMk cId="3717724024" sldId="301"/>
        </pc:sldMkLst>
        <pc:spChg chg="del">
          <ac:chgData name="Gaelle Bernady" userId="1cc75319-5892-4f6b-94df-8c3e6248277f" providerId="ADAL" clId="{CFF293B3-682A-4064-8432-8CBADC671EF4}" dt="2025-05-28T05:30:46.637" v="2125" actId="478"/>
          <ac:spMkLst>
            <pc:docMk/>
            <pc:sldMk cId="3717724024" sldId="301"/>
            <ac:spMk id="3" creationId="{58FDADDC-8F7B-7939-E423-B6C741A3FB67}"/>
          </ac:spMkLst>
        </pc:spChg>
        <pc:spChg chg="add del mod">
          <ac:chgData name="Gaelle Bernady" userId="1cc75319-5892-4f6b-94df-8c3e6248277f" providerId="ADAL" clId="{CFF293B3-682A-4064-8432-8CBADC671EF4}" dt="2025-05-28T05:30:50.591" v="2126" actId="478"/>
          <ac:spMkLst>
            <pc:docMk/>
            <pc:sldMk cId="3717724024" sldId="301"/>
            <ac:spMk id="7" creationId="{A40824D3-41BE-DBC6-BD87-DCA178491B8E}"/>
          </ac:spMkLst>
        </pc:spChg>
        <pc:spChg chg="del">
          <ac:chgData name="Gaelle Bernady" userId="1cc75319-5892-4f6b-94df-8c3e6248277f" providerId="ADAL" clId="{CFF293B3-682A-4064-8432-8CBADC671EF4}" dt="2025-05-28T05:28:23.544" v="2099" actId="478"/>
          <ac:spMkLst>
            <pc:docMk/>
            <pc:sldMk cId="3717724024" sldId="301"/>
            <ac:spMk id="16" creationId="{69759681-CFDB-0EF6-22F4-64C37ADFCFD1}"/>
          </ac:spMkLst>
        </pc:spChg>
        <pc:spChg chg="mod">
          <ac:chgData name="Gaelle Bernady" userId="1cc75319-5892-4f6b-94df-8c3e6248277f" providerId="ADAL" clId="{CFF293B3-682A-4064-8432-8CBADC671EF4}" dt="2025-05-28T05:36:07.808" v="2251" actId="255"/>
          <ac:spMkLst>
            <pc:docMk/>
            <pc:sldMk cId="3717724024" sldId="301"/>
            <ac:spMk id="19" creationId="{1E1089F8-98E4-A43A-7CE9-EB10A03C3AAD}"/>
          </ac:spMkLst>
        </pc:spChg>
        <pc:graphicFrameChg chg="del">
          <ac:chgData name="Gaelle Bernady" userId="1cc75319-5892-4f6b-94df-8c3e6248277f" providerId="ADAL" clId="{CFF293B3-682A-4064-8432-8CBADC671EF4}" dt="2025-05-28T05:28:28.961" v="2100" actId="478"/>
          <ac:graphicFrameMkLst>
            <pc:docMk/>
            <pc:sldMk cId="3717724024" sldId="301"/>
            <ac:graphicFrameMk id="17" creationId="{0DDADFF8-BDA0-35BC-DF35-C5460930A862}"/>
          </ac:graphicFrameMkLst>
        </pc:graphicFrameChg>
        <pc:picChg chg="mod">
          <ac:chgData name="Gaelle Bernady" userId="1cc75319-5892-4f6b-94df-8c3e6248277f" providerId="ADAL" clId="{CFF293B3-682A-4064-8432-8CBADC671EF4}" dt="2025-05-28T05:36:34.504" v="2266" actId="1076"/>
          <ac:picMkLst>
            <pc:docMk/>
            <pc:sldMk cId="3717724024" sldId="301"/>
            <ac:picMk id="4" creationId="{FC7F7BA4-53F0-A10C-2D85-931A9F5E466F}"/>
          </ac:picMkLst>
        </pc:picChg>
        <pc:picChg chg="mod">
          <ac:chgData name="Gaelle Bernady" userId="1cc75319-5892-4f6b-94df-8c3e6248277f" providerId="ADAL" clId="{CFF293B3-682A-4064-8432-8CBADC671EF4}" dt="2025-05-28T05:36:38.258" v="2267" actId="1076"/>
          <ac:picMkLst>
            <pc:docMk/>
            <pc:sldMk cId="3717724024" sldId="301"/>
            <ac:picMk id="8" creationId="{D47D612E-2AA6-CBD9-5AF8-0583BB46F71E}"/>
          </ac:picMkLst>
        </pc:picChg>
        <pc:picChg chg="mod">
          <ac:chgData name="Gaelle Bernady" userId="1cc75319-5892-4f6b-94df-8c3e6248277f" providerId="ADAL" clId="{CFF293B3-682A-4064-8432-8CBADC671EF4}" dt="2025-05-28T05:36:11.874" v="2252" actId="1076"/>
          <ac:picMkLst>
            <pc:docMk/>
            <pc:sldMk cId="3717724024" sldId="301"/>
            <ac:picMk id="21" creationId="{D5B8D470-1421-9712-B0F8-7BCA302C37D7}"/>
          </ac:picMkLst>
        </pc:picChg>
      </pc:sldChg>
      <pc:sldChg chg="addSp delSp modSp add mod">
        <pc:chgData name="Gaelle Bernady" userId="1cc75319-5892-4f6b-94df-8c3e6248277f" providerId="ADAL" clId="{CFF293B3-682A-4064-8432-8CBADC671EF4}" dt="2025-05-28T12:12:41.013" v="2531" actId="14100"/>
        <pc:sldMkLst>
          <pc:docMk/>
          <pc:sldMk cId="2187239449" sldId="302"/>
        </pc:sldMkLst>
        <pc:spChg chg="mod">
          <ac:chgData name="Gaelle Bernady" userId="1cc75319-5892-4f6b-94df-8c3e6248277f" providerId="ADAL" clId="{CFF293B3-682A-4064-8432-8CBADC671EF4}" dt="2025-05-28T12:09:46.727" v="2513" actId="20577"/>
          <ac:spMkLst>
            <pc:docMk/>
            <pc:sldMk cId="2187239449" sldId="302"/>
            <ac:spMk id="3" creationId="{B6AFD64A-E353-C891-8F43-09E216CFC9ED}"/>
          </ac:spMkLst>
        </pc:spChg>
        <pc:spChg chg="del">
          <ac:chgData name="Gaelle Bernady" userId="1cc75319-5892-4f6b-94df-8c3e6248277f" providerId="ADAL" clId="{CFF293B3-682A-4064-8432-8CBADC671EF4}" dt="2025-05-28T12:12:37.730" v="2530" actId="478"/>
          <ac:spMkLst>
            <pc:docMk/>
            <pc:sldMk cId="2187239449" sldId="302"/>
            <ac:spMk id="8" creationId="{816AD6C9-EC64-71D3-DE32-5751104A49B3}"/>
          </ac:spMkLst>
        </pc:spChg>
        <pc:picChg chg="add mod">
          <ac:chgData name="Gaelle Bernady" userId="1cc75319-5892-4f6b-94df-8c3e6248277f" providerId="ADAL" clId="{CFF293B3-682A-4064-8432-8CBADC671EF4}" dt="2025-05-28T12:12:41.013" v="2531" actId="14100"/>
          <ac:picMkLst>
            <pc:docMk/>
            <pc:sldMk cId="2187239449" sldId="302"/>
            <ac:picMk id="5" creationId="{14710A7B-878D-AE3D-C052-41B6203C1C55}"/>
          </ac:picMkLst>
        </pc:picChg>
      </pc:sldChg>
      <pc:sldChg chg="addSp delSp modSp add mod modClrScheme chgLayout">
        <pc:chgData name="Gaelle Bernady" userId="1cc75319-5892-4f6b-94df-8c3e6248277f" providerId="ADAL" clId="{CFF293B3-682A-4064-8432-8CBADC671EF4}" dt="2025-05-28T12:24:04.099" v="2757" actId="1076"/>
        <pc:sldMkLst>
          <pc:docMk/>
          <pc:sldMk cId="2784721238" sldId="303"/>
        </pc:sldMkLst>
        <pc:spChg chg="mod ord">
          <ac:chgData name="Gaelle Bernady" userId="1cc75319-5892-4f6b-94df-8c3e6248277f" providerId="ADAL" clId="{CFF293B3-682A-4064-8432-8CBADC671EF4}" dt="2025-05-28T12:10:36.870" v="2522" actId="700"/>
          <ac:spMkLst>
            <pc:docMk/>
            <pc:sldMk cId="2784721238" sldId="303"/>
            <ac:spMk id="2" creationId="{27B8F0E0-33D0-75A7-DD7F-0ACE1716E7D3}"/>
          </ac:spMkLst>
        </pc:spChg>
        <pc:spChg chg="mod ord">
          <ac:chgData name="Gaelle Bernady" userId="1cc75319-5892-4f6b-94df-8c3e6248277f" providerId="ADAL" clId="{CFF293B3-682A-4064-8432-8CBADC671EF4}" dt="2025-05-28T12:10:36.870" v="2522" actId="700"/>
          <ac:spMkLst>
            <pc:docMk/>
            <pc:sldMk cId="2784721238" sldId="303"/>
            <ac:spMk id="3" creationId="{EE681814-B890-455D-C523-7AB6C679C447}"/>
          </ac:spMkLst>
        </pc:spChg>
        <pc:spChg chg="mod ord">
          <ac:chgData name="Gaelle Bernady" userId="1cc75319-5892-4f6b-94df-8c3e6248277f" providerId="ADAL" clId="{CFF293B3-682A-4064-8432-8CBADC671EF4}" dt="2025-05-28T12:10:36.870" v="2522" actId="700"/>
          <ac:spMkLst>
            <pc:docMk/>
            <pc:sldMk cId="2784721238" sldId="303"/>
            <ac:spMk id="6" creationId="{8C2DBBA1-4FC6-53C3-2738-10ACF249890C}"/>
          </ac:spMkLst>
        </pc:spChg>
        <pc:spChg chg="add del mod ord">
          <ac:chgData name="Gaelle Bernady" userId="1cc75319-5892-4f6b-94df-8c3e6248277f" providerId="ADAL" clId="{CFF293B3-682A-4064-8432-8CBADC671EF4}" dt="2025-05-28T12:10:44.905" v="2523" actId="478"/>
          <ac:spMkLst>
            <pc:docMk/>
            <pc:sldMk cId="2784721238" sldId="303"/>
            <ac:spMk id="7" creationId="{BA905863-792A-5329-3468-102321EE1567}"/>
          </ac:spMkLst>
        </pc:spChg>
        <pc:spChg chg="del">
          <ac:chgData name="Gaelle Bernady" userId="1cc75319-5892-4f6b-94df-8c3e6248277f" providerId="ADAL" clId="{CFF293B3-682A-4064-8432-8CBADC671EF4}" dt="2025-05-28T12:10:03.655" v="2515" actId="478"/>
          <ac:spMkLst>
            <pc:docMk/>
            <pc:sldMk cId="2784721238" sldId="303"/>
            <ac:spMk id="8" creationId="{5B1C85AE-6FDC-93B0-126F-FB3163A4CF21}"/>
          </ac:spMkLst>
        </pc:spChg>
        <pc:picChg chg="add mod">
          <ac:chgData name="Gaelle Bernady" userId="1cc75319-5892-4f6b-94df-8c3e6248277f" providerId="ADAL" clId="{CFF293B3-682A-4064-8432-8CBADC671EF4}" dt="2025-05-28T12:24:04.099" v="2757" actId="1076"/>
          <ac:picMkLst>
            <pc:docMk/>
            <pc:sldMk cId="2784721238" sldId="303"/>
            <ac:picMk id="5" creationId="{E86EA662-A35C-33E5-4A49-C2B4CB8686A2}"/>
          </ac:picMkLst>
        </pc:picChg>
      </pc:sldChg>
      <pc:sldChg chg="addSp delSp modSp add mod chgLayout">
        <pc:chgData name="Gaelle Bernady" userId="1cc75319-5892-4f6b-94df-8c3e6248277f" providerId="ADAL" clId="{CFF293B3-682A-4064-8432-8CBADC671EF4}" dt="2025-05-28T12:23:12.766" v="2754" actId="20577"/>
        <pc:sldMkLst>
          <pc:docMk/>
          <pc:sldMk cId="234045649" sldId="304"/>
        </pc:sldMkLst>
        <pc:spChg chg="del mod ord">
          <ac:chgData name="Gaelle Bernady" userId="1cc75319-5892-4f6b-94df-8c3e6248277f" providerId="ADAL" clId="{CFF293B3-682A-4064-8432-8CBADC671EF4}" dt="2025-05-28T12:23:05.301" v="2743" actId="478"/>
          <ac:spMkLst>
            <pc:docMk/>
            <pc:sldMk cId="234045649" sldId="304"/>
            <ac:spMk id="2" creationId="{1A3747AE-2F52-805D-72A4-1DC1EC39A979}"/>
          </ac:spMkLst>
        </pc:spChg>
        <pc:spChg chg="del mod ord">
          <ac:chgData name="Gaelle Bernady" userId="1cc75319-5892-4f6b-94df-8c3e6248277f" providerId="ADAL" clId="{CFF293B3-682A-4064-8432-8CBADC671EF4}" dt="2025-05-28T12:20:16.612" v="2649" actId="478"/>
          <ac:spMkLst>
            <pc:docMk/>
            <pc:sldMk cId="234045649" sldId="304"/>
            <ac:spMk id="3" creationId="{755AE9F5-DAE7-6E0A-B176-4A3F2A5F4404}"/>
          </ac:spMkLst>
        </pc:spChg>
        <pc:spChg chg="mod ord">
          <ac:chgData name="Gaelle Bernady" userId="1cc75319-5892-4f6b-94df-8c3e6248277f" providerId="ADAL" clId="{CFF293B3-682A-4064-8432-8CBADC671EF4}" dt="2025-05-28T12:16:57.005" v="2540" actId="700"/>
          <ac:spMkLst>
            <pc:docMk/>
            <pc:sldMk cId="234045649" sldId="304"/>
            <ac:spMk id="5" creationId="{139F42AC-A9C3-CF0C-92DB-73576300D151}"/>
          </ac:spMkLst>
        </pc:spChg>
        <pc:spChg chg="del mod ord">
          <ac:chgData name="Gaelle Bernady" userId="1cc75319-5892-4f6b-94df-8c3e6248277f" providerId="ADAL" clId="{CFF293B3-682A-4064-8432-8CBADC671EF4}" dt="2025-05-28T12:17:07.022" v="2541" actId="478"/>
          <ac:spMkLst>
            <pc:docMk/>
            <pc:sldMk cId="234045649" sldId="304"/>
            <ac:spMk id="6" creationId="{4D444EF0-31DD-A593-57A1-7D806F9AF40E}"/>
          </ac:spMkLst>
        </pc:spChg>
        <pc:spChg chg="mod ord">
          <ac:chgData name="Gaelle Bernady" userId="1cc75319-5892-4f6b-94df-8c3e6248277f" providerId="ADAL" clId="{CFF293B3-682A-4064-8432-8CBADC671EF4}" dt="2025-05-28T12:16:57.005" v="2540" actId="700"/>
          <ac:spMkLst>
            <pc:docMk/>
            <pc:sldMk cId="234045649" sldId="304"/>
            <ac:spMk id="7" creationId="{E6182380-8E74-25D2-626E-443A3C686EBA}"/>
          </ac:spMkLst>
        </pc:spChg>
        <pc:spChg chg="add del mod">
          <ac:chgData name="Gaelle Bernady" userId="1cc75319-5892-4f6b-94df-8c3e6248277f" providerId="ADAL" clId="{CFF293B3-682A-4064-8432-8CBADC671EF4}" dt="2025-05-28T12:16:14.097" v="2535" actId="22"/>
          <ac:spMkLst>
            <pc:docMk/>
            <pc:sldMk cId="234045649" sldId="304"/>
            <ac:spMk id="8" creationId="{5154B572-F131-14B5-C049-52D520350AE3}"/>
          </ac:spMkLst>
        </pc:spChg>
        <pc:spChg chg="add del mod">
          <ac:chgData name="Gaelle Bernady" userId="1cc75319-5892-4f6b-94df-8c3e6248277f" providerId="ADAL" clId="{CFF293B3-682A-4064-8432-8CBADC671EF4}" dt="2025-05-28T12:20:21.914" v="2651" actId="478"/>
          <ac:spMkLst>
            <pc:docMk/>
            <pc:sldMk cId="234045649" sldId="304"/>
            <ac:spMk id="15" creationId="{4FF6407C-F722-DF71-2624-327BBEE414DD}"/>
          </ac:spMkLst>
        </pc:spChg>
        <pc:spChg chg="add mod">
          <ac:chgData name="Gaelle Bernady" userId="1cc75319-5892-4f6b-94df-8c3e6248277f" providerId="ADAL" clId="{CFF293B3-682A-4064-8432-8CBADC671EF4}" dt="2025-05-28T12:20:29.885" v="2654" actId="1076"/>
          <ac:spMkLst>
            <pc:docMk/>
            <pc:sldMk cId="234045649" sldId="304"/>
            <ac:spMk id="16" creationId="{9605A16F-3B2A-8EEC-1FA1-C44FB69C203B}"/>
          </ac:spMkLst>
        </pc:spChg>
        <pc:spChg chg="add del mod">
          <ac:chgData name="Gaelle Bernady" userId="1cc75319-5892-4f6b-94df-8c3e6248277f" providerId="ADAL" clId="{CFF293B3-682A-4064-8432-8CBADC671EF4}" dt="2025-05-28T12:23:06.329" v="2744" actId="478"/>
          <ac:spMkLst>
            <pc:docMk/>
            <pc:sldMk cId="234045649" sldId="304"/>
            <ac:spMk id="18" creationId="{E6976340-6277-66B7-4541-4294602F389E}"/>
          </ac:spMkLst>
        </pc:spChg>
        <pc:spChg chg="add mod">
          <ac:chgData name="Gaelle Bernady" userId="1cc75319-5892-4f6b-94df-8c3e6248277f" providerId="ADAL" clId="{CFF293B3-682A-4064-8432-8CBADC671EF4}" dt="2025-05-28T12:23:12.766" v="2754" actId="20577"/>
          <ac:spMkLst>
            <pc:docMk/>
            <pc:sldMk cId="234045649" sldId="304"/>
            <ac:spMk id="19" creationId="{976AED2B-730C-7BAD-D529-C2F704ACD17B}"/>
          </ac:spMkLst>
        </pc:spChg>
        <pc:picChg chg="del">
          <ac:chgData name="Gaelle Bernady" userId="1cc75319-5892-4f6b-94df-8c3e6248277f" providerId="ADAL" clId="{CFF293B3-682A-4064-8432-8CBADC671EF4}" dt="2025-05-28T12:16:08.825" v="2534" actId="478"/>
          <ac:picMkLst>
            <pc:docMk/>
            <pc:sldMk cId="234045649" sldId="304"/>
            <ac:picMk id="9" creationId="{B12AABE7-1934-2251-62E3-D07EE5D74B96}"/>
          </ac:picMkLst>
        </pc:picChg>
        <pc:picChg chg="del">
          <ac:chgData name="Gaelle Bernady" userId="1cc75319-5892-4f6b-94df-8c3e6248277f" providerId="ADAL" clId="{CFF293B3-682A-4064-8432-8CBADC671EF4}" dt="2025-05-28T12:16:02.909" v="2533" actId="478"/>
          <ac:picMkLst>
            <pc:docMk/>
            <pc:sldMk cId="234045649" sldId="304"/>
            <ac:picMk id="11" creationId="{0685DF97-3CA4-96AC-7019-1FC8E6C44574}"/>
          </ac:picMkLst>
        </pc:picChg>
        <pc:picChg chg="add mod ord">
          <ac:chgData name="Gaelle Bernady" userId="1cc75319-5892-4f6b-94df-8c3e6248277f" providerId="ADAL" clId="{CFF293B3-682A-4064-8432-8CBADC671EF4}" dt="2025-05-28T12:17:32.771" v="2545" actId="1076"/>
          <ac:picMkLst>
            <pc:docMk/>
            <pc:sldMk cId="234045649" sldId="304"/>
            <ac:picMk id="12" creationId="{82D3B458-942E-448A-3D80-FE1AE8A13EAF}"/>
          </ac:picMkLst>
        </pc:picChg>
        <pc:picChg chg="add mod">
          <ac:chgData name="Gaelle Bernady" userId="1cc75319-5892-4f6b-94df-8c3e6248277f" providerId="ADAL" clId="{CFF293B3-682A-4064-8432-8CBADC671EF4}" dt="2025-05-28T12:20:24.325" v="2652" actId="1076"/>
          <ac:picMkLst>
            <pc:docMk/>
            <pc:sldMk cId="234045649" sldId="304"/>
            <ac:picMk id="13" creationId="{246F07D7-93C0-2BD3-9F9A-09C9256922D7}"/>
          </ac:picMkLst>
        </pc:picChg>
      </pc:sldChg>
      <pc:sldMasterChg chg="modSldLayout">
        <pc:chgData name="Gaelle Bernady" userId="1cc75319-5892-4f6b-94df-8c3e6248277f" providerId="ADAL" clId="{CFF293B3-682A-4064-8432-8CBADC671EF4}" dt="2025-05-27T05:53:38.614" v="2017" actId="1076"/>
        <pc:sldMasterMkLst>
          <pc:docMk/>
          <pc:sldMasterMk cId="2538072956" sldId="2147483676"/>
        </pc:sldMasterMkLst>
        <pc:sldLayoutChg chg="addSp delSp modSp mod">
          <pc:chgData name="Gaelle Bernady" userId="1cc75319-5892-4f6b-94df-8c3e6248277f" providerId="ADAL" clId="{CFF293B3-682A-4064-8432-8CBADC671EF4}" dt="2025-05-27T05:36:23.909" v="1909" actId="1076"/>
          <pc:sldLayoutMkLst>
            <pc:docMk/>
            <pc:sldMasterMk cId="2538072956" sldId="2147483676"/>
            <pc:sldLayoutMk cId="2718472611" sldId="2147483677"/>
          </pc:sldLayoutMkLst>
          <pc:picChg chg="add mod">
            <ac:chgData name="Gaelle Bernady" userId="1cc75319-5892-4f6b-94df-8c3e6248277f" providerId="ADAL" clId="{CFF293B3-682A-4064-8432-8CBADC671EF4}" dt="2025-05-27T05:36:23.909" v="1909" actId="1076"/>
            <ac:picMkLst>
              <pc:docMk/>
              <pc:sldMasterMk cId="2538072956" sldId="2147483676"/>
              <pc:sldLayoutMk cId="2718472611" sldId="2147483677"/>
              <ac:picMk id="2" creationId="{2249636E-9379-8A7E-09FA-F39AFCCA2A0C}"/>
            </ac:picMkLst>
          </pc:picChg>
          <pc:picChg chg="del">
            <ac:chgData name="Gaelle Bernady" userId="1cc75319-5892-4f6b-94df-8c3e6248277f" providerId="ADAL" clId="{CFF293B3-682A-4064-8432-8CBADC671EF4}" dt="2025-05-27T05:29:22.877" v="1891" actId="478"/>
            <ac:picMkLst>
              <pc:docMk/>
              <pc:sldMasterMk cId="2538072956" sldId="2147483676"/>
              <pc:sldLayoutMk cId="2718472611" sldId="2147483677"/>
              <ac:picMk id="10" creationId="{12ECBE70-3703-1A48-FC24-7F4F7421CDD4}"/>
            </ac:picMkLst>
          </pc:picChg>
          <pc:picChg chg="del">
            <ac:chgData name="Gaelle Bernady" userId="1cc75319-5892-4f6b-94df-8c3e6248277f" providerId="ADAL" clId="{CFF293B3-682A-4064-8432-8CBADC671EF4}" dt="2025-05-27T05:36:20.093" v="1908" actId="478"/>
            <ac:picMkLst>
              <pc:docMk/>
              <pc:sldMasterMk cId="2538072956" sldId="2147483676"/>
              <pc:sldLayoutMk cId="2718472611" sldId="2147483677"/>
              <ac:picMk id="13" creationId="{0FB6E47B-8787-17AF-1BB4-1211E6FCD8A8}"/>
            </ac:picMkLst>
          </pc:picChg>
        </pc:sldLayoutChg>
        <pc:sldLayoutChg chg="addSp delSp modSp mod">
          <pc:chgData name="Gaelle Bernady" userId="1cc75319-5892-4f6b-94df-8c3e6248277f" providerId="ADAL" clId="{CFF293B3-682A-4064-8432-8CBADC671EF4}" dt="2025-05-27T05:49:00.565" v="1935" actId="478"/>
          <pc:sldLayoutMkLst>
            <pc:docMk/>
            <pc:sldMasterMk cId="2538072956" sldId="2147483676"/>
            <pc:sldLayoutMk cId="4140642190" sldId="2147483678"/>
          </pc:sldLayoutMkLst>
          <pc:spChg chg="add del">
            <ac:chgData name="Gaelle Bernady" userId="1cc75319-5892-4f6b-94df-8c3e6248277f" providerId="ADAL" clId="{CFF293B3-682A-4064-8432-8CBADC671EF4}" dt="2025-05-27T05:48:56.610" v="1934" actId="478"/>
            <ac:spMkLst>
              <pc:docMk/>
              <pc:sldMasterMk cId="2538072956" sldId="2147483676"/>
              <pc:sldLayoutMk cId="4140642190" sldId="2147483678"/>
              <ac:spMk id="10" creationId="{5F6C5B88-4971-E569-5B53-EFF1A2E0FB3A}"/>
            </ac:spMkLst>
          </pc:spChg>
          <pc:spChg chg="del">
            <ac:chgData name="Gaelle Bernady" userId="1cc75319-5892-4f6b-94df-8c3e6248277f" providerId="ADAL" clId="{CFF293B3-682A-4064-8432-8CBADC671EF4}" dt="2025-05-27T05:49:00.565" v="1935" actId="478"/>
            <ac:spMkLst>
              <pc:docMk/>
              <pc:sldMasterMk cId="2538072956" sldId="2147483676"/>
              <pc:sldLayoutMk cId="4140642190" sldId="2147483678"/>
              <ac:spMk id="13" creationId="{29ABF8CC-2F45-C763-AAC4-15C53E80453E}"/>
            </ac:spMkLst>
          </pc:spChg>
          <pc:spChg chg="del">
            <ac:chgData name="Gaelle Bernady" userId="1cc75319-5892-4f6b-94df-8c3e6248277f" providerId="ADAL" clId="{CFF293B3-682A-4064-8432-8CBADC671EF4}" dt="2025-05-27T05:48:48.739" v="1931" actId="478"/>
            <ac:spMkLst>
              <pc:docMk/>
              <pc:sldMasterMk cId="2538072956" sldId="2147483676"/>
              <pc:sldLayoutMk cId="4140642190" sldId="2147483678"/>
              <ac:spMk id="15" creationId="{C20EF904-66AC-0AEF-F446-B1B3BA72B5C6}"/>
            </ac:spMkLst>
          </pc:spChg>
          <pc:picChg chg="add mod">
            <ac:chgData name="Gaelle Bernady" userId="1cc75319-5892-4f6b-94df-8c3e6248277f" providerId="ADAL" clId="{CFF293B3-682A-4064-8432-8CBADC671EF4}" dt="2025-05-27T05:48:49.620" v="1932"/>
            <ac:picMkLst>
              <pc:docMk/>
              <pc:sldMasterMk cId="2538072956" sldId="2147483676"/>
              <pc:sldLayoutMk cId="4140642190" sldId="2147483678"/>
              <ac:picMk id="4" creationId="{2100643C-2EBC-F599-86FC-B0B929C2C917}"/>
            </ac:picMkLst>
          </pc:picChg>
        </pc:sldLayoutChg>
        <pc:sldLayoutChg chg="addSp delSp modSp mod">
          <pc:chgData name="Gaelle Bernady" userId="1cc75319-5892-4f6b-94df-8c3e6248277f" providerId="ADAL" clId="{CFF293B3-682A-4064-8432-8CBADC671EF4}" dt="2025-05-27T05:49:10.772" v="1938" actId="478"/>
          <pc:sldLayoutMkLst>
            <pc:docMk/>
            <pc:sldMasterMk cId="2538072956" sldId="2147483676"/>
            <pc:sldLayoutMk cId="2741002495" sldId="2147483679"/>
          </pc:sldLayoutMkLst>
          <pc:spChg chg="del">
            <ac:chgData name="Gaelle Bernady" userId="1cc75319-5892-4f6b-94df-8c3e6248277f" providerId="ADAL" clId="{CFF293B3-682A-4064-8432-8CBADC671EF4}" dt="2025-05-27T05:49:10.772" v="1938" actId="478"/>
            <ac:spMkLst>
              <pc:docMk/>
              <pc:sldMasterMk cId="2538072956" sldId="2147483676"/>
              <pc:sldLayoutMk cId="2741002495" sldId="2147483679"/>
              <ac:spMk id="14" creationId="{8501E229-8B69-9859-3BDA-FA6D34524E14}"/>
            </ac:spMkLst>
          </pc:spChg>
          <pc:spChg chg="del">
            <ac:chgData name="Gaelle Bernady" userId="1cc75319-5892-4f6b-94df-8c3e6248277f" providerId="ADAL" clId="{CFF293B3-682A-4064-8432-8CBADC671EF4}" dt="2025-05-27T05:49:06.669" v="1936" actId="478"/>
            <ac:spMkLst>
              <pc:docMk/>
              <pc:sldMasterMk cId="2538072956" sldId="2147483676"/>
              <pc:sldLayoutMk cId="2741002495" sldId="2147483679"/>
              <ac:spMk id="16" creationId="{733698E6-C3C7-A237-7946-B7F6BC783EAD}"/>
            </ac:spMkLst>
          </pc:spChg>
          <pc:picChg chg="add mod">
            <ac:chgData name="Gaelle Bernady" userId="1cc75319-5892-4f6b-94df-8c3e6248277f" providerId="ADAL" clId="{CFF293B3-682A-4064-8432-8CBADC671EF4}" dt="2025-05-27T05:49:07.536" v="1937"/>
            <ac:picMkLst>
              <pc:docMk/>
              <pc:sldMasterMk cId="2538072956" sldId="2147483676"/>
              <pc:sldLayoutMk cId="2741002495" sldId="2147483679"/>
              <ac:picMk id="2" creationId="{D75892DD-72F1-7FA8-639B-AC62A02E2D42}"/>
            </ac:picMkLst>
          </pc:picChg>
        </pc:sldLayoutChg>
        <pc:sldLayoutChg chg="addSp delSp modSp mod">
          <pc:chgData name="Gaelle Bernady" userId="1cc75319-5892-4f6b-94df-8c3e6248277f" providerId="ADAL" clId="{CFF293B3-682A-4064-8432-8CBADC671EF4}" dt="2025-05-27T05:53:38.614" v="2017" actId="1076"/>
          <pc:sldLayoutMkLst>
            <pc:docMk/>
            <pc:sldMasterMk cId="2538072956" sldId="2147483676"/>
            <pc:sldLayoutMk cId="31985410" sldId="2147483680"/>
          </pc:sldLayoutMkLst>
          <pc:spChg chg="mod">
            <ac:chgData name="Gaelle Bernady" userId="1cc75319-5892-4f6b-94df-8c3e6248277f" providerId="ADAL" clId="{CFF293B3-682A-4064-8432-8CBADC671EF4}" dt="2025-05-27T05:53:38.614" v="2017" actId="1076"/>
            <ac:spMkLst>
              <pc:docMk/>
              <pc:sldMasterMk cId="2538072956" sldId="2147483676"/>
              <pc:sldLayoutMk cId="31985410" sldId="2147483680"/>
              <ac:spMk id="9" creationId="{F483FAE5-AF3A-ECE3-03AF-08DB60DECEB1}"/>
            </ac:spMkLst>
          </pc:spChg>
          <pc:spChg chg="del">
            <ac:chgData name="Gaelle Bernady" userId="1cc75319-5892-4f6b-94df-8c3e6248277f" providerId="ADAL" clId="{CFF293B3-682A-4064-8432-8CBADC671EF4}" dt="2025-05-27T05:49:20.141" v="1941" actId="478"/>
            <ac:spMkLst>
              <pc:docMk/>
              <pc:sldMasterMk cId="2538072956" sldId="2147483676"/>
              <pc:sldLayoutMk cId="31985410" sldId="2147483680"/>
              <ac:spMk id="11" creationId="{9DA41803-B3D0-795E-5F47-70D1BD256FAC}"/>
            </ac:spMkLst>
          </pc:spChg>
          <pc:spChg chg="del">
            <ac:chgData name="Gaelle Bernady" userId="1cc75319-5892-4f6b-94df-8c3e6248277f" providerId="ADAL" clId="{CFF293B3-682A-4064-8432-8CBADC671EF4}" dt="2025-05-27T05:49:15.573" v="1939" actId="478"/>
            <ac:spMkLst>
              <pc:docMk/>
              <pc:sldMasterMk cId="2538072956" sldId="2147483676"/>
              <pc:sldLayoutMk cId="31985410" sldId="2147483680"/>
              <ac:spMk id="13" creationId="{2C2F1B3C-0046-2260-C048-A2D9F99F5D8D}"/>
            </ac:spMkLst>
          </pc:spChg>
          <pc:picChg chg="add mod">
            <ac:chgData name="Gaelle Bernady" userId="1cc75319-5892-4f6b-94df-8c3e6248277f" providerId="ADAL" clId="{CFF293B3-682A-4064-8432-8CBADC671EF4}" dt="2025-05-27T05:49:16.304" v="1940"/>
            <ac:picMkLst>
              <pc:docMk/>
              <pc:sldMasterMk cId="2538072956" sldId="2147483676"/>
              <pc:sldLayoutMk cId="31985410" sldId="2147483680"/>
              <ac:picMk id="6" creationId="{2331CE8C-81C0-A207-309A-88D7339EB062}"/>
            </ac:picMkLst>
          </pc:picChg>
        </pc:sldLayoutChg>
        <pc:sldLayoutChg chg="addSp delSp modSp mod">
          <pc:chgData name="Gaelle Bernady" userId="1cc75319-5892-4f6b-94df-8c3e6248277f" providerId="ADAL" clId="{CFF293B3-682A-4064-8432-8CBADC671EF4}" dt="2025-05-27T05:36:10.609" v="1907" actId="1076"/>
          <pc:sldLayoutMkLst>
            <pc:docMk/>
            <pc:sldMasterMk cId="2538072956" sldId="2147483676"/>
            <pc:sldLayoutMk cId="2485884816" sldId="2147483682"/>
          </pc:sldLayoutMkLst>
          <pc:picChg chg="add del mod">
            <ac:chgData name="Gaelle Bernady" userId="1cc75319-5892-4f6b-94df-8c3e6248277f" providerId="ADAL" clId="{CFF293B3-682A-4064-8432-8CBADC671EF4}" dt="2025-05-27T05:30:38.607" v="1898" actId="478"/>
            <ac:picMkLst>
              <pc:docMk/>
              <pc:sldMasterMk cId="2538072956" sldId="2147483676"/>
              <pc:sldLayoutMk cId="2485884816" sldId="2147483682"/>
              <ac:picMk id="5" creationId="{B1D5C38E-2EC4-7CF3-1316-FAE97C6C2421}"/>
            </ac:picMkLst>
          </pc:picChg>
          <pc:picChg chg="add mod">
            <ac:chgData name="Gaelle Bernady" userId="1cc75319-5892-4f6b-94df-8c3e6248277f" providerId="ADAL" clId="{CFF293B3-682A-4064-8432-8CBADC671EF4}" dt="2025-05-27T05:36:10.609" v="1907" actId="1076"/>
            <ac:picMkLst>
              <pc:docMk/>
              <pc:sldMasterMk cId="2538072956" sldId="2147483676"/>
              <pc:sldLayoutMk cId="2485884816" sldId="2147483682"/>
              <ac:picMk id="7" creationId="{1705EAA5-824C-7977-D6A1-74A65964BD0A}"/>
            </ac:picMkLst>
          </pc:picChg>
          <pc:picChg chg="del">
            <ac:chgData name="Gaelle Bernady" userId="1cc75319-5892-4f6b-94df-8c3e6248277f" providerId="ADAL" clId="{CFF293B3-682A-4064-8432-8CBADC671EF4}" dt="2025-05-27T05:29:29.426" v="1892" actId="478"/>
            <ac:picMkLst>
              <pc:docMk/>
              <pc:sldMasterMk cId="2538072956" sldId="2147483676"/>
              <pc:sldLayoutMk cId="2485884816" sldId="2147483682"/>
              <ac:picMk id="8" creationId="{EA04CEC2-C9C0-4F0B-97BF-C81EEB7904B8}"/>
            </ac:picMkLst>
          </pc:picChg>
          <pc:picChg chg="del">
            <ac:chgData name="Gaelle Bernady" userId="1cc75319-5892-4f6b-94df-8c3e6248277f" providerId="ADAL" clId="{CFF293B3-682A-4064-8432-8CBADC671EF4}" dt="2025-05-27T05:35:15.776" v="1905" actId="478"/>
            <ac:picMkLst>
              <pc:docMk/>
              <pc:sldMasterMk cId="2538072956" sldId="2147483676"/>
              <pc:sldLayoutMk cId="2485884816" sldId="2147483682"/>
              <ac:picMk id="9" creationId="{B70B3606-0C1D-47A4-886E-9B1E73B2CF07}"/>
            </ac:picMkLst>
          </pc:picChg>
          <pc:picChg chg="add mod">
            <ac:chgData name="Gaelle Bernady" userId="1cc75319-5892-4f6b-94df-8c3e6248277f" providerId="ADAL" clId="{CFF293B3-682A-4064-8432-8CBADC671EF4}" dt="2025-05-27T05:35:11.725" v="1904" actId="1076"/>
            <ac:picMkLst>
              <pc:docMk/>
              <pc:sldMasterMk cId="2538072956" sldId="2147483676"/>
              <pc:sldLayoutMk cId="2485884816" sldId="2147483682"/>
              <ac:picMk id="10" creationId="{9B037405-6044-A711-410C-C90E675F060D}"/>
            </ac:picMkLst>
          </pc:picChg>
        </pc:sldLayoutChg>
        <pc:sldLayoutChg chg="delSp modSp mod">
          <pc:chgData name="Gaelle Bernady" userId="1cc75319-5892-4f6b-94df-8c3e6248277f" providerId="ADAL" clId="{CFF293B3-682A-4064-8432-8CBADC671EF4}" dt="2025-05-22T13:33:39.236" v="810" actId="478"/>
          <pc:sldLayoutMkLst>
            <pc:docMk/>
            <pc:sldMasterMk cId="2538072956" sldId="2147483676"/>
            <pc:sldLayoutMk cId="4290057685" sldId="2147483683"/>
          </pc:sldLayoutMkLst>
          <pc:spChg chg="mod">
            <ac:chgData name="Gaelle Bernady" userId="1cc75319-5892-4f6b-94df-8c3e6248277f" providerId="ADAL" clId="{CFF293B3-682A-4064-8432-8CBADC671EF4}" dt="2025-05-22T13:33:37.137" v="809" actId="1076"/>
            <ac:spMkLst>
              <pc:docMk/>
              <pc:sldMasterMk cId="2538072956" sldId="2147483676"/>
              <pc:sldLayoutMk cId="4290057685" sldId="2147483683"/>
              <ac:spMk id="8" creationId="{3555DC4B-BB0A-4696-8A57-88ECFBDF252C}"/>
            </ac:spMkLst>
          </pc:spChg>
        </pc:sldLayoutChg>
      </pc:sldMasterChg>
    </pc:docChg>
  </pc:docChgLst>
  <pc:docChgLst>
    <pc:chgData name="Gaelle Bernady" userId="S::gaelle.lavigne@iut-tlse3.fr::1cc75319-5892-4f6b-94df-8c3e6248277f" providerId="AD" clId="Web-{ACDBC032-6E95-4912-A13A-ECC3A3A70872}"/>
    <pc:docChg chg="modSld">
      <pc:chgData name="Gaelle Bernady" userId="S::gaelle.lavigne@iut-tlse3.fr::1cc75319-5892-4f6b-94df-8c3e6248277f" providerId="AD" clId="Web-{ACDBC032-6E95-4912-A13A-ECC3A3A70872}" dt="2025-05-21T14:34:40.522" v="12" actId="1076"/>
      <pc:docMkLst>
        <pc:docMk/>
      </pc:docMkLst>
      <pc:sldChg chg="modSp">
        <pc:chgData name="Gaelle Bernady" userId="S::gaelle.lavigne@iut-tlse3.fr::1cc75319-5892-4f6b-94df-8c3e6248277f" providerId="AD" clId="Web-{ACDBC032-6E95-4912-A13A-ECC3A3A70872}" dt="2025-05-21T14:34:40.522" v="12" actId="1076"/>
        <pc:sldMkLst>
          <pc:docMk/>
          <pc:sldMk cId="3317595091" sldId="257"/>
        </pc:sldMkLst>
        <pc:spChg chg="mod">
          <ac:chgData name="Gaelle Bernady" userId="S::gaelle.lavigne@iut-tlse3.fr::1cc75319-5892-4f6b-94df-8c3e6248277f" providerId="AD" clId="Web-{ACDBC032-6E95-4912-A13A-ECC3A3A70872}" dt="2025-05-21T14:34:40.522" v="12" actId="1076"/>
          <ac:spMkLst>
            <pc:docMk/>
            <pc:sldMk cId="3317595091" sldId="257"/>
            <ac:spMk id="3" creationId="{80754A40-EB93-4BA5-8527-82F2CF58FDD0}"/>
          </ac:spMkLst>
        </pc:spChg>
        <pc:spChg chg="mod">
          <ac:chgData name="Gaelle Bernady" userId="S::gaelle.lavigne@iut-tlse3.fr::1cc75319-5892-4f6b-94df-8c3e6248277f" providerId="AD" clId="Web-{ACDBC032-6E95-4912-A13A-ECC3A3A70872}" dt="2025-05-21T14:34:33.569" v="11" actId="1076"/>
          <ac:spMkLst>
            <pc:docMk/>
            <pc:sldMk cId="3317595091" sldId="257"/>
            <ac:spMk id="4" creationId="{CF7BBE5A-6423-43FA-A86F-F9F5E3EA0A1C}"/>
          </ac:spMkLst>
        </pc:spChg>
      </pc:sldChg>
    </pc:docChg>
  </pc:docChgLst>
  <pc:docChgLst>
    <pc:chgData name="Gaelle Bernady" userId="S::gaelle.lavigne@iut-tlse3.fr::1cc75319-5892-4f6b-94df-8c3e6248277f" providerId="AD" clId="Web-{23203116-FD8A-4FEF-BEE8-69C0A01C85E6}"/>
    <pc:docChg chg="modSld">
      <pc:chgData name="Gaelle Bernady" userId="S::gaelle.lavigne@iut-tlse3.fr::1cc75319-5892-4f6b-94df-8c3e6248277f" providerId="AD" clId="Web-{23203116-FD8A-4FEF-BEE8-69C0A01C85E6}" dt="2025-06-02T08:23:22.710" v="19" actId="20577"/>
      <pc:docMkLst>
        <pc:docMk/>
      </pc:docMkLst>
      <pc:sldChg chg="modSp">
        <pc:chgData name="Gaelle Bernady" userId="S::gaelle.lavigne@iut-tlse3.fr::1cc75319-5892-4f6b-94df-8c3e6248277f" providerId="AD" clId="Web-{23203116-FD8A-4FEF-BEE8-69C0A01C85E6}" dt="2025-06-02T08:23:22.710" v="19" actId="20577"/>
        <pc:sldMkLst>
          <pc:docMk/>
          <pc:sldMk cId="1420251757" sldId="299"/>
        </pc:sldMkLst>
        <pc:spChg chg="mod">
          <ac:chgData name="Gaelle Bernady" userId="S::gaelle.lavigne@iut-tlse3.fr::1cc75319-5892-4f6b-94df-8c3e6248277f" providerId="AD" clId="Web-{23203116-FD8A-4FEF-BEE8-69C0A01C85E6}" dt="2025-06-02T08:23:22.710" v="19" actId="20577"/>
          <ac:spMkLst>
            <pc:docMk/>
            <pc:sldMk cId="1420251757" sldId="299"/>
            <ac:spMk id="2" creationId="{5FE4720F-7092-B06D-600B-070C062BCD98}"/>
          </ac:spMkLst>
        </pc:spChg>
      </pc:sldChg>
    </pc:docChg>
  </pc:docChgLst>
  <pc:docChgLst>
    <pc:chgData name="Gaelle Bernady" userId="S::gaelle.lavigne@iut-tlse3.fr::1cc75319-5892-4f6b-94df-8c3e6248277f" providerId="AD" clId="Web-{600B388C-6B47-4675-ADCF-56CF01B866B7}"/>
    <pc:docChg chg="delSld modSld">
      <pc:chgData name="Gaelle Bernady" userId="S::gaelle.lavigne@iut-tlse3.fr::1cc75319-5892-4f6b-94df-8c3e6248277f" providerId="AD" clId="Web-{600B388C-6B47-4675-ADCF-56CF01B866B7}" dt="2025-05-22T10:00:06.920" v="68" actId="1076"/>
      <pc:docMkLst>
        <pc:docMk/>
      </pc:docMkLst>
      <pc:sldChg chg="modSp">
        <pc:chgData name="Gaelle Bernady" userId="S::gaelle.lavigne@iut-tlse3.fr::1cc75319-5892-4f6b-94df-8c3e6248277f" providerId="AD" clId="Web-{600B388C-6B47-4675-ADCF-56CF01B866B7}" dt="2025-05-22T09:58:54.667" v="65" actId="20577"/>
        <pc:sldMkLst>
          <pc:docMk/>
          <pc:sldMk cId="3969036894" sldId="290"/>
        </pc:sldMkLst>
        <pc:spChg chg="mod">
          <ac:chgData name="Gaelle Bernady" userId="S::gaelle.lavigne@iut-tlse3.fr::1cc75319-5892-4f6b-94df-8c3e6248277f" providerId="AD" clId="Web-{600B388C-6B47-4675-ADCF-56CF01B866B7}" dt="2025-05-22T09:58:54.667" v="65" actId="20577"/>
          <ac:spMkLst>
            <pc:docMk/>
            <pc:sldMk cId="3969036894" sldId="290"/>
            <ac:spMk id="3" creationId="{6EAE8631-BB4A-CCCC-BF3D-C3C5B72C011C}"/>
          </ac:spMkLst>
        </pc:spChg>
        <pc:spChg chg="mod">
          <ac:chgData name="Gaelle Bernady" userId="S::gaelle.lavigne@iut-tlse3.fr::1cc75319-5892-4f6b-94df-8c3e6248277f" providerId="AD" clId="Web-{600B388C-6B47-4675-ADCF-56CF01B866B7}" dt="2025-05-22T09:51:31.948" v="2" actId="14100"/>
          <ac:spMkLst>
            <pc:docMk/>
            <pc:sldMk cId="3969036894" sldId="290"/>
            <ac:spMk id="9" creationId="{D666AEEF-3900-15ED-131B-369B93AE9F72}"/>
          </ac:spMkLst>
        </pc:spChg>
        <pc:spChg chg="mod">
          <ac:chgData name="Gaelle Bernady" userId="S::gaelle.lavigne@iut-tlse3.fr::1cc75319-5892-4f6b-94df-8c3e6248277f" providerId="AD" clId="Web-{600B388C-6B47-4675-ADCF-56CF01B866B7}" dt="2025-05-22T09:53:38.562" v="3" actId="1076"/>
          <ac:spMkLst>
            <pc:docMk/>
            <pc:sldMk cId="3969036894" sldId="290"/>
            <ac:spMk id="11" creationId="{E0AB9E5B-F8F2-6DE3-8372-30C74932C43E}"/>
          </ac:spMkLst>
        </pc:spChg>
        <pc:grpChg chg="mod">
          <ac:chgData name="Gaelle Bernady" userId="S::gaelle.lavigne@iut-tlse3.fr::1cc75319-5892-4f6b-94df-8c3e6248277f" providerId="AD" clId="Web-{600B388C-6B47-4675-ADCF-56CF01B866B7}" dt="2025-05-22T09:54:34.564" v="6" actId="1076"/>
          <ac:grpSpMkLst>
            <pc:docMk/>
            <pc:sldMk cId="3969036894" sldId="290"/>
            <ac:grpSpMk id="8" creationId="{A80452D9-8173-3306-C549-393495020898}"/>
          </ac:grpSpMkLst>
        </pc:grpChg>
      </pc:sldChg>
      <pc:sldChg chg="addSp delSp modSp">
        <pc:chgData name="Gaelle Bernady" userId="S::gaelle.lavigne@iut-tlse3.fr::1cc75319-5892-4f6b-94df-8c3e6248277f" providerId="AD" clId="Web-{600B388C-6B47-4675-ADCF-56CF01B866B7}" dt="2025-05-22T09:58:18.244" v="50" actId="20577"/>
        <pc:sldMkLst>
          <pc:docMk/>
          <pc:sldMk cId="2679706500" sldId="291"/>
        </pc:sldMkLst>
        <pc:spChg chg="mod">
          <ac:chgData name="Gaelle Bernady" userId="S::gaelle.lavigne@iut-tlse3.fr::1cc75319-5892-4f6b-94df-8c3e6248277f" providerId="AD" clId="Web-{600B388C-6B47-4675-ADCF-56CF01B866B7}" dt="2025-05-22T09:58:18.244" v="50" actId="20577"/>
          <ac:spMkLst>
            <pc:docMk/>
            <pc:sldMk cId="2679706500" sldId="291"/>
            <ac:spMk id="2" creationId="{CC627839-7E9E-B8EF-4D0D-FAFD3C2590A8}"/>
          </ac:spMkLst>
        </pc:spChg>
        <pc:spChg chg="add mod">
          <ac:chgData name="Gaelle Bernady" userId="S::gaelle.lavigne@iut-tlse3.fr::1cc75319-5892-4f6b-94df-8c3e6248277f" providerId="AD" clId="Web-{600B388C-6B47-4675-ADCF-56CF01B866B7}" dt="2025-05-22T09:57:39.555" v="34" actId="1076"/>
          <ac:spMkLst>
            <pc:docMk/>
            <pc:sldMk cId="2679706500" sldId="291"/>
            <ac:spMk id="12" creationId="{4179448C-AA4F-1D25-727F-D10DDB07106F}"/>
          </ac:spMkLst>
        </pc:spChg>
        <pc:spChg chg="add mod">
          <ac:chgData name="Gaelle Bernady" userId="S::gaelle.lavigne@iut-tlse3.fr::1cc75319-5892-4f6b-94df-8c3e6248277f" providerId="AD" clId="Web-{600B388C-6B47-4675-ADCF-56CF01B866B7}" dt="2025-05-22T09:57:46.587" v="36" actId="1076"/>
          <ac:spMkLst>
            <pc:docMk/>
            <pc:sldMk cId="2679706500" sldId="291"/>
            <ac:spMk id="14" creationId="{24A6E61C-5355-FFF6-0D13-1DAE4E74DF46}"/>
          </ac:spMkLst>
        </pc:spChg>
        <pc:picChg chg="mod">
          <ac:chgData name="Gaelle Bernady" userId="S::gaelle.lavigne@iut-tlse3.fr::1cc75319-5892-4f6b-94df-8c3e6248277f" providerId="AD" clId="Web-{600B388C-6B47-4675-ADCF-56CF01B866B7}" dt="2025-05-22T09:55:19.487" v="8" actId="1076"/>
          <ac:picMkLst>
            <pc:docMk/>
            <pc:sldMk cId="2679706500" sldId="291"/>
            <ac:picMk id="8" creationId="{B795BFB5-68CC-69A7-FD8D-4B732D0F577F}"/>
          </ac:picMkLst>
        </pc:picChg>
        <pc:picChg chg="mod">
          <ac:chgData name="Gaelle Bernady" userId="S::gaelle.lavigne@iut-tlse3.fr::1cc75319-5892-4f6b-94df-8c3e6248277f" providerId="AD" clId="Web-{600B388C-6B47-4675-ADCF-56CF01B866B7}" dt="2025-05-22T09:55:57.817" v="17" actId="14100"/>
          <ac:picMkLst>
            <pc:docMk/>
            <pc:sldMk cId="2679706500" sldId="291"/>
            <ac:picMk id="9" creationId="{76F05530-742C-6887-CE23-137A9CA7428C}"/>
          </ac:picMkLst>
        </pc:picChg>
      </pc:sldChg>
      <pc:sldChg chg="modSp">
        <pc:chgData name="Gaelle Bernady" userId="S::gaelle.lavigne@iut-tlse3.fr::1cc75319-5892-4f6b-94df-8c3e6248277f" providerId="AD" clId="Web-{600B388C-6B47-4675-ADCF-56CF01B866B7}" dt="2025-05-22T10:00:06.920" v="68" actId="1076"/>
        <pc:sldMkLst>
          <pc:docMk/>
          <pc:sldMk cId="1988740188" sldId="292"/>
        </pc:sldMkLst>
        <pc:spChg chg="mod">
          <ac:chgData name="Gaelle Bernady" userId="S::gaelle.lavigne@iut-tlse3.fr::1cc75319-5892-4f6b-94df-8c3e6248277f" providerId="AD" clId="Web-{600B388C-6B47-4675-ADCF-56CF01B866B7}" dt="2025-05-22T09:59:45.013" v="66" actId="20577"/>
          <ac:spMkLst>
            <pc:docMk/>
            <pc:sldMk cId="1988740188" sldId="292"/>
            <ac:spMk id="3" creationId="{A7790145-298A-49C9-A918-1C7EBA2EF6C0}"/>
          </ac:spMkLst>
        </pc:spChg>
      </pc:sldChg>
      <pc:sldChg chg="modSp">
        <pc:chgData name="Gaelle Bernady" userId="S::gaelle.lavigne@iut-tlse3.fr::1cc75319-5892-4f6b-94df-8c3e6248277f" providerId="AD" clId="Web-{600B388C-6B47-4675-ADCF-56CF01B866B7}" dt="2025-05-22T09:58:30.182" v="53" actId="20577"/>
        <pc:sldMkLst>
          <pc:docMk/>
          <pc:sldMk cId="1380221363" sldId="293"/>
        </pc:sldMkLst>
        <pc:spChg chg="mod">
          <ac:chgData name="Gaelle Bernady" userId="S::gaelle.lavigne@iut-tlse3.fr::1cc75319-5892-4f6b-94df-8c3e6248277f" providerId="AD" clId="Web-{600B388C-6B47-4675-ADCF-56CF01B866B7}" dt="2025-05-22T09:58:30.182" v="53" actId="20577"/>
          <ac:spMkLst>
            <pc:docMk/>
            <pc:sldMk cId="1380221363" sldId="293"/>
            <ac:spMk id="2" creationId="{EC450DE1-5863-14B6-ADA2-9663EE005155}"/>
          </ac:spMkLst>
        </pc:spChg>
      </pc:sldChg>
      <pc:sldChg chg="modSp">
        <pc:chgData name="Gaelle Bernady" userId="S::gaelle.lavigne@iut-tlse3.fr::1cc75319-5892-4f6b-94df-8c3e6248277f" providerId="AD" clId="Web-{600B388C-6B47-4675-ADCF-56CF01B866B7}" dt="2025-05-22T09:58:34.026" v="54" actId="20577"/>
        <pc:sldMkLst>
          <pc:docMk/>
          <pc:sldMk cId="3623259486" sldId="294"/>
        </pc:sldMkLst>
        <pc:spChg chg="mod">
          <ac:chgData name="Gaelle Bernady" userId="S::gaelle.lavigne@iut-tlse3.fr::1cc75319-5892-4f6b-94df-8c3e6248277f" providerId="AD" clId="Web-{600B388C-6B47-4675-ADCF-56CF01B866B7}" dt="2025-05-22T09:58:34.026" v="54" actId="20577"/>
          <ac:spMkLst>
            <pc:docMk/>
            <pc:sldMk cId="3623259486" sldId="294"/>
            <ac:spMk id="2" creationId="{EF132A89-CAF6-B0D6-867F-90D9B7AB3A59}"/>
          </ac:spMkLst>
        </pc:spChg>
      </pc:sldChg>
    </pc:docChg>
  </pc:docChgLst>
  <pc:docChgLst>
    <pc:chgData name="Gaelle Bernady" userId="1cc75319-5892-4f6b-94df-8c3e6248277f" providerId="ADAL" clId="{6076FC43-762B-4C02-9E10-43ED0A8247DF}"/>
    <pc:docChg chg="custSel addSld modSld sldOrd">
      <pc:chgData name="Gaelle Bernady" userId="1cc75319-5892-4f6b-94df-8c3e6248277f" providerId="ADAL" clId="{6076FC43-762B-4C02-9E10-43ED0A8247DF}" dt="2025-06-01T17:29:56.368" v="31" actId="1076"/>
      <pc:docMkLst>
        <pc:docMk/>
      </pc:docMkLst>
      <pc:sldChg chg="modSp">
        <pc:chgData name="Gaelle Bernady" userId="1cc75319-5892-4f6b-94df-8c3e6248277f" providerId="ADAL" clId="{6076FC43-762B-4C02-9E10-43ED0A8247DF}" dt="2025-06-01T17:26:06.765" v="2" actId="27636"/>
        <pc:sldMkLst>
          <pc:docMk/>
          <pc:sldMk cId="1422375055" sldId="268"/>
        </pc:sldMkLst>
        <pc:spChg chg="mod">
          <ac:chgData name="Gaelle Bernady" userId="1cc75319-5892-4f6b-94df-8c3e6248277f" providerId="ADAL" clId="{6076FC43-762B-4C02-9E10-43ED0A8247DF}" dt="2025-06-01T17:26:06.765" v="2" actId="27636"/>
          <ac:spMkLst>
            <pc:docMk/>
            <pc:sldMk cId="1422375055" sldId="268"/>
            <ac:spMk id="2" creationId="{12C8FC56-8C00-4379-BBED-55201E64D015}"/>
          </ac:spMkLst>
        </pc:spChg>
      </pc:sldChg>
      <pc:sldChg chg="modSp">
        <pc:chgData name="Gaelle Bernady" userId="1cc75319-5892-4f6b-94df-8c3e6248277f" providerId="ADAL" clId="{6076FC43-762B-4C02-9E10-43ED0A8247DF}" dt="2025-06-01T17:26:06.777" v="3" actId="27636"/>
        <pc:sldMkLst>
          <pc:docMk/>
          <pc:sldMk cId="1863356270" sldId="269"/>
        </pc:sldMkLst>
        <pc:spChg chg="mod">
          <ac:chgData name="Gaelle Bernady" userId="1cc75319-5892-4f6b-94df-8c3e6248277f" providerId="ADAL" clId="{6076FC43-762B-4C02-9E10-43ED0A8247DF}" dt="2025-06-01T17:26:06.777" v="3" actId="27636"/>
          <ac:spMkLst>
            <pc:docMk/>
            <pc:sldMk cId="1863356270" sldId="269"/>
            <ac:spMk id="2" creationId="{12C8FC56-8C00-4379-BBED-55201E64D015}"/>
          </ac:spMkLst>
        </pc:spChg>
      </pc:sldChg>
      <pc:sldChg chg="modSp">
        <pc:chgData name="Gaelle Bernady" userId="1cc75319-5892-4f6b-94df-8c3e6248277f" providerId="ADAL" clId="{6076FC43-762B-4C02-9E10-43ED0A8247DF}" dt="2025-06-01T17:26:06.788" v="4" actId="27636"/>
        <pc:sldMkLst>
          <pc:docMk/>
          <pc:sldMk cId="802593567" sldId="272"/>
        </pc:sldMkLst>
        <pc:spChg chg="mod">
          <ac:chgData name="Gaelle Bernady" userId="1cc75319-5892-4f6b-94df-8c3e6248277f" providerId="ADAL" clId="{6076FC43-762B-4C02-9E10-43ED0A8247DF}" dt="2025-06-01T17:26:06.788" v="4" actId="27636"/>
          <ac:spMkLst>
            <pc:docMk/>
            <pc:sldMk cId="802593567" sldId="272"/>
            <ac:spMk id="2" creationId="{12C8FC56-8C00-4379-BBED-55201E64D015}"/>
          </ac:spMkLst>
        </pc:spChg>
      </pc:sldChg>
      <pc:sldChg chg="modSp">
        <pc:chgData name="Gaelle Bernady" userId="1cc75319-5892-4f6b-94df-8c3e6248277f" providerId="ADAL" clId="{6076FC43-762B-4C02-9E10-43ED0A8247DF}" dt="2025-06-01T17:26:06.748" v="1" actId="27636"/>
        <pc:sldMkLst>
          <pc:docMk/>
          <pc:sldMk cId="2820949942" sldId="278"/>
        </pc:sldMkLst>
        <pc:spChg chg="mod">
          <ac:chgData name="Gaelle Bernady" userId="1cc75319-5892-4f6b-94df-8c3e6248277f" providerId="ADAL" clId="{6076FC43-762B-4C02-9E10-43ED0A8247DF}" dt="2025-06-01T17:26:06.748" v="1" actId="27636"/>
          <ac:spMkLst>
            <pc:docMk/>
            <pc:sldMk cId="2820949942" sldId="278"/>
            <ac:spMk id="3" creationId="{10BFEF4E-F96E-4A30-B861-6EE3187FC65E}"/>
          </ac:spMkLst>
        </pc:spChg>
      </pc:sldChg>
      <pc:sldChg chg="modSp">
        <pc:chgData name="Gaelle Bernady" userId="1cc75319-5892-4f6b-94df-8c3e6248277f" providerId="ADAL" clId="{6076FC43-762B-4C02-9E10-43ED0A8247DF}" dt="2025-06-01T17:26:06.822" v="5" actId="27636"/>
        <pc:sldMkLst>
          <pc:docMk/>
          <pc:sldMk cId="2164135726" sldId="280"/>
        </pc:sldMkLst>
        <pc:spChg chg="mod">
          <ac:chgData name="Gaelle Bernady" userId="1cc75319-5892-4f6b-94df-8c3e6248277f" providerId="ADAL" clId="{6076FC43-762B-4C02-9E10-43ED0A8247DF}" dt="2025-06-01T17:26:06.822" v="5" actId="27636"/>
          <ac:spMkLst>
            <pc:docMk/>
            <pc:sldMk cId="2164135726" sldId="280"/>
            <ac:spMk id="3" creationId="{10BFEF4E-F96E-4A30-B861-6EE3187FC65E}"/>
          </ac:spMkLst>
        </pc:spChg>
      </pc:sldChg>
      <pc:sldChg chg="ord">
        <pc:chgData name="Gaelle Bernady" userId="1cc75319-5892-4f6b-94df-8c3e6248277f" providerId="ADAL" clId="{6076FC43-762B-4C02-9E10-43ED0A8247DF}" dt="2025-06-01T17:29:18.791" v="27"/>
        <pc:sldMkLst>
          <pc:docMk/>
          <pc:sldMk cId="1988740188" sldId="292"/>
        </pc:sldMkLst>
      </pc:sldChg>
      <pc:sldChg chg="addSp delSp modSp ord">
        <pc:chgData name="Gaelle Bernady" userId="1cc75319-5892-4f6b-94df-8c3e6248277f" providerId="ADAL" clId="{6076FC43-762B-4C02-9E10-43ED0A8247DF}" dt="2025-06-01T17:29:56.368" v="31" actId="1076"/>
        <pc:sldMkLst>
          <pc:docMk/>
          <pc:sldMk cId="2442982103" sldId="295"/>
        </pc:sldMkLst>
        <pc:spChg chg="del">
          <ac:chgData name="Gaelle Bernady" userId="1cc75319-5892-4f6b-94df-8c3e6248277f" providerId="ADAL" clId="{6076FC43-762B-4C02-9E10-43ED0A8247DF}" dt="2025-06-01T17:29:50.809" v="29"/>
          <ac:spMkLst>
            <pc:docMk/>
            <pc:sldMk cId="2442982103" sldId="295"/>
            <ac:spMk id="8" creationId="{D1688F65-070E-05C5-EBA2-FA42FD56D074}"/>
          </ac:spMkLst>
        </pc:spChg>
        <pc:picChg chg="add mod">
          <ac:chgData name="Gaelle Bernady" userId="1cc75319-5892-4f6b-94df-8c3e6248277f" providerId="ADAL" clId="{6076FC43-762B-4C02-9E10-43ED0A8247DF}" dt="2025-06-01T17:29:56.368" v="31" actId="1076"/>
          <ac:picMkLst>
            <pc:docMk/>
            <pc:sldMk cId="2442982103" sldId="295"/>
            <ac:picMk id="5" creationId="{D2736149-1ECB-4146-916E-908852CF3BA4}"/>
          </ac:picMkLst>
        </pc:picChg>
      </pc:sldChg>
      <pc:sldChg chg="addSp modSp ord">
        <pc:chgData name="Gaelle Bernady" userId="1cc75319-5892-4f6b-94df-8c3e6248277f" providerId="ADAL" clId="{6076FC43-762B-4C02-9E10-43ED0A8247DF}" dt="2025-06-01T17:28:47.907" v="25" actId="1076"/>
        <pc:sldMkLst>
          <pc:docMk/>
          <pc:sldMk cId="2972027142" sldId="296"/>
        </pc:sldMkLst>
        <pc:spChg chg="add mod">
          <ac:chgData name="Gaelle Bernady" userId="1cc75319-5892-4f6b-94df-8c3e6248277f" providerId="ADAL" clId="{6076FC43-762B-4C02-9E10-43ED0A8247DF}" dt="2025-06-01T17:28:40.641" v="23" actId="1076"/>
          <ac:spMkLst>
            <pc:docMk/>
            <pc:sldMk cId="2972027142" sldId="296"/>
            <ac:spMk id="2" creationId="{A677128B-6F70-494C-8E47-8361A6678406}"/>
          </ac:spMkLst>
        </pc:spChg>
        <pc:picChg chg="mod">
          <ac:chgData name="Gaelle Bernady" userId="1cc75319-5892-4f6b-94df-8c3e6248277f" providerId="ADAL" clId="{6076FC43-762B-4C02-9E10-43ED0A8247DF}" dt="2025-06-01T17:28:43.663" v="24" actId="1076"/>
          <ac:picMkLst>
            <pc:docMk/>
            <pc:sldMk cId="2972027142" sldId="296"/>
            <ac:picMk id="9" creationId="{30053332-1986-40F2-A2D2-62066DCB1B41}"/>
          </ac:picMkLst>
        </pc:picChg>
        <pc:picChg chg="mod">
          <ac:chgData name="Gaelle Bernady" userId="1cc75319-5892-4f6b-94df-8c3e6248277f" providerId="ADAL" clId="{6076FC43-762B-4C02-9E10-43ED0A8247DF}" dt="2025-06-01T17:28:47.907" v="25" actId="1076"/>
          <ac:picMkLst>
            <pc:docMk/>
            <pc:sldMk cId="2972027142" sldId="296"/>
            <ac:picMk id="11" creationId="{802E660A-BB77-B3FD-E4D9-7EAE5365DCF4}"/>
          </ac:picMkLst>
        </pc:picChg>
      </pc:sldChg>
      <pc:sldChg chg="addSp delSp modSp add">
        <pc:chgData name="Gaelle Bernady" userId="1cc75319-5892-4f6b-94df-8c3e6248277f" providerId="ADAL" clId="{6076FC43-762B-4C02-9E10-43ED0A8247DF}" dt="2025-06-01T17:29:06.718" v="26" actId="1076"/>
        <pc:sldMkLst>
          <pc:docMk/>
          <pc:sldMk cId="2796119199" sldId="305"/>
        </pc:sldMkLst>
        <pc:picChg chg="add mod">
          <ac:chgData name="Gaelle Bernady" userId="1cc75319-5892-4f6b-94df-8c3e6248277f" providerId="ADAL" clId="{6076FC43-762B-4C02-9E10-43ED0A8247DF}" dt="2025-06-01T17:29:06.718" v="26" actId="1076"/>
          <ac:picMkLst>
            <pc:docMk/>
            <pc:sldMk cId="2796119199" sldId="305"/>
            <ac:picMk id="4" creationId="{1A16DAC0-FE8B-4F7E-A980-3E525ADD730B}"/>
          </ac:picMkLst>
        </pc:picChg>
        <pc:picChg chg="del">
          <ac:chgData name="Gaelle Bernady" userId="1cc75319-5892-4f6b-94df-8c3e6248277f" providerId="ADAL" clId="{6076FC43-762B-4C02-9E10-43ED0A8247DF}" dt="2025-06-01T17:26:13.345" v="6" actId="478"/>
          <ac:picMkLst>
            <pc:docMk/>
            <pc:sldMk cId="2796119199" sldId="305"/>
            <ac:picMk id="9" creationId="{531F6C4C-28F7-D548-E820-7D50FF84B447}"/>
          </ac:picMkLst>
        </pc:picChg>
      </pc:sldChg>
      <pc:sldChg chg="addSp delSp modSp add">
        <pc:chgData name="Gaelle Bernady" userId="1cc75319-5892-4f6b-94df-8c3e6248277f" providerId="ADAL" clId="{6076FC43-762B-4C02-9E10-43ED0A8247DF}" dt="2025-06-01T17:27:33.404" v="16" actId="1076"/>
        <pc:sldMkLst>
          <pc:docMk/>
          <pc:sldMk cId="76066676" sldId="306"/>
        </pc:sldMkLst>
        <pc:spChg chg="add del mod">
          <ac:chgData name="Gaelle Bernady" userId="1cc75319-5892-4f6b-94df-8c3e6248277f" providerId="ADAL" clId="{6076FC43-762B-4C02-9E10-43ED0A8247DF}" dt="2025-06-01T17:27:27.213" v="15"/>
          <ac:spMkLst>
            <pc:docMk/>
            <pc:sldMk cId="76066676" sldId="306"/>
            <ac:spMk id="3" creationId="{3E1BE6CD-991D-45AD-9C9A-275E4632AB06}"/>
          </ac:spMkLst>
        </pc:spChg>
        <pc:spChg chg="del">
          <ac:chgData name="Gaelle Bernady" userId="1cc75319-5892-4f6b-94df-8c3e6248277f" providerId="ADAL" clId="{6076FC43-762B-4C02-9E10-43ED0A8247DF}" dt="2025-06-01T17:27:13.132" v="14" actId="478"/>
          <ac:spMkLst>
            <pc:docMk/>
            <pc:sldMk cId="76066676" sldId="306"/>
            <ac:spMk id="16" creationId="{9605A16F-3B2A-8EEC-1FA1-C44FB69C203B}"/>
          </ac:spMkLst>
        </pc:spChg>
        <pc:picChg chg="add mod">
          <ac:chgData name="Gaelle Bernady" userId="1cc75319-5892-4f6b-94df-8c3e6248277f" providerId="ADAL" clId="{6076FC43-762B-4C02-9E10-43ED0A8247DF}" dt="2025-06-01T17:27:33.404" v="16" actId="1076"/>
          <ac:picMkLst>
            <pc:docMk/>
            <pc:sldMk cId="76066676" sldId="306"/>
            <ac:picMk id="6" creationId="{20C83067-6019-4180-8C95-CA36483A7A07}"/>
          </ac:picMkLst>
        </pc:picChg>
        <pc:picChg chg="del">
          <ac:chgData name="Gaelle Bernady" userId="1cc75319-5892-4f6b-94df-8c3e6248277f" providerId="ADAL" clId="{6076FC43-762B-4C02-9E10-43ED0A8247DF}" dt="2025-06-01T17:27:10.378" v="13" actId="478"/>
          <ac:picMkLst>
            <pc:docMk/>
            <pc:sldMk cId="76066676" sldId="306"/>
            <ac:picMk id="12" creationId="{82D3B458-942E-448A-3D80-FE1AE8A13EAF}"/>
          </ac:picMkLst>
        </pc:picChg>
        <pc:picChg chg="del">
          <ac:chgData name="Gaelle Bernady" userId="1cc75319-5892-4f6b-94df-8c3e6248277f" providerId="ADAL" clId="{6076FC43-762B-4C02-9E10-43ED0A8247DF}" dt="2025-06-01T17:27:08.437" v="12" actId="478"/>
          <ac:picMkLst>
            <pc:docMk/>
            <pc:sldMk cId="76066676" sldId="306"/>
            <ac:picMk id="13" creationId="{246F07D7-93C0-2BD3-9F9A-09C9256922D7}"/>
          </ac:picMkLst>
        </pc:picChg>
      </pc:sldChg>
    </pc:docChg>
  </pc:docChgLst>
  <pc:docChgLst>
    <pc:chgData name="Damien Delauzun" userId="S::damien.delauzun@iut-tlse3.fr::2df32811-1b76-433d-b185-7c2f9ccdc070" providerId="AD" clId="Web-{2793C6DC-2CB4-4F66-8E2A-30DB55C1FFF2}"/>
    <pc:docChg chg="modSld">
      <pc:chgData name="Damien Delauzun" userId="S::damien.delauzun@iut-tlse3.fr::2df32811-1b76-433d-b185-7c2f9ccdc070" providerId="AD" clId="Web-{2793C6DC-2CB4-4F66-8E2A-30DB55C1FFF2}" dt="2025-05-27T11:49:42.906" v="14" actId="1076"/>
      <pc:docMkLst>
        <pc:docMk/>
      </pc:docMkLst>
      <pc:sldChg chg="modSp">
        <pc:chgData name="Damien Delauzun" userId="S::damien.delauzun@iut-tlse3.fr::2df32811-1b76-433d-b185-7c2f9ccdc070" providerId="AD" clId="Web-{2793C6DC-2CB4-4F66-8E2A-30DB55C1FFF2}" dt="2025-05-27T11:41:17.874" v="0" actId="1076"/>
        <pc:sldMkLst>
          <pc:docMk/>
          <pc:sldMk cId="3125016605" sldId="267"/>
        </pc:sldMkLst>
        <pc:spChg chg="mod">
          <ac:chgData name="Damien Delauzun" userId="S::damien.delauzun@iut-tlse3.fr::2df32811-1b76-433d-b185-7c2f9ccdc070" providerId="AD" clId="Web-{2793C6DC-2CB4-4F66-8E2A-30DB55C1FFF2}" dt="2025-05-27T11:41:17.874" v="0" actId="1076"/>
          <ac:spMkLst>
            <pc:docMk/>
            <pc:sldMk cId="3125016605" sldId="267"/>
            <ac:spMk id="15" creationId="{9C4BDB9F-9649-4B1B-8721-1E9D1BA00D4F}"/>
          </ac:spMkLst>
        </pc:spChg>
      </pc:sldChg>
      <pc:sldChg chg="addSp delSp modSp">
        <pc:chgData name="Damien Delauzun" userId="S::damien.delauzun@iut-tlse3.fr::2df32811-1b76-433d-b185-7c2f9ccdc070" providerId="AD" clId="Web-{2793C6DC-2CB4-4F66-8E2A-30DB55C1FFF2}" dt="2025-05-27T11:48:07.109" v="11" actId="1076"/>
        <pc:sldMkLst>
          <pc:docMk/>
          <pc:sldMk cId="1216115234" sldId="276"/>
        </pc:sldMkLst>
        <pc:picChg chg="add mod">
          <ac:chgData name="Damien Delauzun" userId="S::damien.delauzun@iut-tlse3.fr::2df32811-1b76-433d-b185-7c2f9ccdc070" providerId="AD" clId="Web-{2793C6DC-2CB4-4F66-8E2A-30DB55C1FFF2}" dt="2025-05-27T11:47:43.859" v="8" actId="1076"/>
          <ac:picMkLst>
            <pc:docMk/>
            <pc:sldMk cId="1216115234" sldId="276"/>
            <ac:picMk id="4" creationId="{27B578C9-F702-7254-E32A-22DCF93E1195}"/>
          </ac:picMkLst>
        </pc:picChg>
        <pc:picChg chg="add mod">
          <ac:chgData name="Damien Delauzun" userId="S::damien.delauzun@iut-tlse3.fr::2df32811-1b76-433d-b185-7c2f9ccdc070" providerId="AD" clId="Web-{2793C6DC-2CB4-4F66-8E2A-30DB55C1FFF2}" dt="2025-05-27T11:48:07.109" v="11" actId="1076"/>
          <ac:picMkLst>
            <pc:docMk/>
            <pc:sldMk cId="1216115234" sldId="276"/>
            <ac:picMk id="8" creationId="{767FC938-61FD-26B8-ECC2-EC7F8155A0F0}"/>
          </ac:picMkLst>
        </pc:picChg>
        <pc:picChg chg="del">
          <ac:chgData name="Damien Delauzun" userId="S::damien.delauzun@iut-tlse3.fr::2df32811-1b76-433d-b185-7c2f9ccdc070" providerId="AD" clId="Web-{2793C6DC-2CB4-4F66-8E2A-30DB55C1FFF2}" dt="2025-05-27T11:47:18.703" v="5"/>
          <ac:picMkLst>
            <pc:docMk/>
            <pc:sldMk cId="1216115234" sldId="276"/>
            <ac:picMk id="9" creationId="{90D2ABD1-E7AE-45D1-8612-31807491F95E}"/>
          </ac:picMkLst>
        </pc:picChg>
        <pc:picChg chg="del">
          <ac:chgData name="Damien Delauzun" userId="S::damien.delauzun@iut-tlse3.fr::2df32811-1b76-433d-b185-7c2f9ccdc070" providerId="AD" clId="Web-{2793C6DC-2CB4-4F66-8E2A-30DB55C1FFF2}" dt="2025-05-27T11:47:18.703" v="4"/>
          <ac:picMkLst>
            <pc:docMk/>
            <pc:sldMk cId="1216115234" sldId="276"/>
            <ac:picMk id="13" creationId="{CA25CF2F-C11F-4AEA-B32C-54B8DE5E9D82}"/>
          </ac:picMkLst>
        </pc:picChg>
      </pc:sldChg>
      <pc:sldChg chg="addSp modSp">
        <pc:chgData name="Damien Delauzun" userId="S::damien.delauzun@iut-tlse3.fr::2df32811-1b76-433d-b185-7c2f9ccdc070" providerId="AD" clId="Web-{2793C6DC-2CB4-4F66-8E2A-30DB55C1FFF2}" dt="2025-05-27T11:49:42.906" v="14" actId="1076"/>
        <pc:sldMkLst>
          <pc:docMk/>
          <pc:sldMk cId="1786874877" sldId="288"/>
        </pc:sldMkLst>
        <pc:picChg chg="add mod">
          <ac:chgData name="Damien Delauzun" userId="S::damien.delauzun@iut-tlse3.fr::2df32811-1b76-433d-b185-7c2f9ccdc070" providerId="AD" clId="Web-{2793C6DC-2CB4-4F66-8E2A-30DB55C1FFF2}" dt="2025-05-27T11:49:42.906" v="14" actId="1076"/>
          <ac:picMkLst>
            <pc:docMk/>
            <pc:sldMk cId="1786874877" sldId="288"/>
            <ac:picMk id="2" creationId="{CD638B1E-3896-CF6A-C1A0-B0CFD3D8825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A7A607-E9C9-4C38-81DF-907DB47CECE6}" type="doc">
      <dgm:prSet loTypeId="urn:microsoft.com/office/officeart/2005/8/layout/process4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EE32B6-818E-441A-AEE1-6292B0C1D4FB}">
      <dgm:prSet/>
      <dgm:spPr>
        <a:noFill/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S3 : Modulation et démodulation d’amplitude</a:t>
          </a:r>
          <a:endParaRPr lang="en-US" dirty="0">
            <a:solidFill>
              <a:schemeClr val="tx1"/>
            </a:solidFill>
          </a:endParaRPr>
        </a:p>
      </dgm:t>
    </dgm:pt>
    <dgm:pt modelId="{FCDD3ECC-63DC-4E9E-B717-EFB1B15319C9}" type="parTrans" cxnId="{C1E6820A-9D43-44BA-AA2E-1404069EC655}">
      <dgm:prSet/>
      <dgm:spPr/>
      <dgm:t>
        <a:bodyPr/>
        <a:lstStyle/>
        <a:p>
          <a:endParaRPr lang="en-US"/>
        </a:p>
      </dgm:t>
    </dgm:pt>
    <dgm:pt modelId="{F14CC3EE-F61E-41F3-8258-E30ED31F5C73}" type="sibTrans" cxnId="{C1E6820A-9D43-44BA-AA2E-1404069EC655}">
      <dgm:prSet/>
      <dgm:spPr/>
      <dgm:t>
        <a:bodyPr/>
        <a:lstStyle/>
        <a:p>
          <a:endParaRPr lang="en-US"/>
        </a:p>
      </dgm:t>
    </dgm:pt>
    <dgm:pt modelId="{6899B3B2-1185-46FC-A925-D4204EDA324F}">
      <dgm:prSet/>
      <dgm:spPr>
        <a:noFill/>
        <a:ln w="31750">
          <a:solidFill>
            <a:srgbClr val="C00000"/>
          </a:solidFill>
        </a:ln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S1 : Illustration de calculs de valeurs moyennes et de valeurs efficaces</a:t>
          </a:r>
          <a:endParaRPr lang="en-US" dirty="0">
            <a:solidFill>
              <a:schemeClr val="tx1"/>
            </a:solidFill>
          </a:endParaRPr>
        </a:p>
      </dgm:t>
    </dgm:pt>
    <dgm:pt modelId="{BF2AAF9D-D34D-4AA7-A2BC-C032369B09CF}" type="sibTrans" cxnId="{8CFDDF46-CF15-4033-9697-BBC17BD739B7}">
      <dgm:prSet/>
      <dgm:spPr/>
      <dgm:t>
        <a:bodyPr/>
        <a:lstStyle/>
        <a:p>
          <a:endParaRPr lang="en-US"/>
        </a:p>
      </dgm:t>
    </dgm:pt>
    <dgm:pt modelId="{0CD0AA6D-B5AB-434B-8D28-B988589A5231}" type="parTrans" cxnId="{8CFDDF46-CF15-4033-9697-BBC17BD739B7}">
      <dgm:prSet/>
      <dgm:spPr/>
      <dgm:t>
        <a:bodyPr/>
        <a:lstStyle/>
        <a:p>
          <a:endParaRPr lang="en-US"/>
        </a:p>
      </dgm:t>
    </dgm:pt>
    <dgm:pt modelId="{1B92F159-F684-47A0-B0E6-5837BA7FA745}" type="pres">
      <dgm:prSet presAssocID="{5FA7A607-E9C9-4C38-81DF-907DB47CECE6}" presName="Name0" presStyleCnt="0">
        <dgm:presLayoutVars>
          <dgm:dir/>
          <dgm:animLvl val="lvl"/>
          <dgm:resizeHandles val="exact"/>
        </dgm:presLayoutVars>
      </dgm:prSet>
      <dgm:spPr/>
    </dgm:pt>
    <dgm:pt modelId="{D7E4C7C5-ED30-42E4-9F7F-1741121C951F}" type="pres">
      <dgm:prSet presAssocID="{39EE32B6-818E-441A-AEE1-6292B0C1D4FB}" presName="boxAndChildren" presStyleCnt="0"/>
      <dgm:spPr/>
    </dgm:pt>
    <dgm:pt modelId="{DD965ABF-7980-4B83-8447-149473FE3641}" type="pres">
      <dgm:prSet presAssocID="{39EE32B6-818E-441A-AEE1-6292B0C1D4FB}" presName="parentTextBox" presStyleLbl="node1" presStyleIdx="0" presStyleCnt="2" custScaleY="192775"/>
      <dgm:spPr/>
    </dgm:pt>
    <dgm:pt modelId="{3F4E196D-1310-46F4-9485-2C68884BD5E2}" type="pres">
      <dgm:prSet presAssocID="{BF2AAF9D-D34D-4AA7-A2BC-C032369B09CF}" presName="sp" presStyleCnt="0"/>
      <dgm:spPr/>
    </dgm:pt>
    <dgm:pt modelId="{5FD217A6-913A-4606-816A-6674C25A0AEA}" type="pres">
      <dgm:prSet presAssocID="{6899B3B2-1185-46FC-A925-D4204EDA324F}" presName="arrowAndChildren" presStyleCnt="0"/>
      <dgm:spPr/>
    </dgm:pt>
    <dgm:pt modelId="{153688DA-43B4-4A92-B28A-0B5C68675FB1}" type="pres">
      <dgm:prSet presAssocID="{6899B3B2-1185-46FC-A925-D4204EDA324F}" presName="parentTextArrow" presStyleLbl="node1" presStyleIdx="1" presStyleCnt="2" custAng="0" custScaleY="121639"/>
      <dgm:spPr>
        <a:prstGeom prst="rect">
          <a:avLst/>
        </a:prstGeom>
      </dgm:spPr>
    </dgm:pt>
  </dgm:ptLst>
  <dgm:cxnLst>
    <dgm:cxn modelId="{C1E6820A-9D43-44BA-AA2E-1404069EC655}" srcId="{5FA7A607-E9C9-4C38-81DF-907DB47CECE6}" destId="{39EE32B6-818E-441A-AEE1-6292B0C1D4FB}" srcOrd="1" destOrd="0" parTransId="{FCDD3ECC-63DC-4E9E-B717-EFB1B15319C9}" sibTransId="{F14CC3EE-F61E-41F3-8258-E30ED31F5C73}"/>
    <dgm:cxn modelId="{12F7982E-ED80-42AE-852E-DEABCA2D40C7}" type="presOf" srcId="{39EE32B6-818E-441A-AEE1-6292B0C1D4FB}" destId="{DD965ABF-7980-4B83-8447-149473FE3641}" srcOrd="0" destOrd="0" presId="urn:microsoft.com/office/officeart/2005/8/layout/process4"/>
    <dgm:cxn modelId="{BF35BB5B-06ED-4B15-8698-E7504FBA4817}" type="presOf" srcId="{6899B3B2-1185-46FC-A925-D4204EDA324F}" destId="{153688DA-43B4-4A92-B28A-0B5C68675FB1}" srcOrd="0" destOrd="0" presId="urn:microsoft.com/office/officeart/2005/8/layout/process4"/>
    <dgm:cxn modelId="{8CFDDF46-CF15-4033-9697-BBC17BD739B7}" srcId="{5FA7A607-E9C9-4C38-81DF-907DB47CECE6}" destId="{6899B3B2-1185-46FC-A925-D4204EDA324F}" srcOrd="0" destOrd="0" parTransId="{0CD0AA6D-B5AB-434B-8D28-B988589A5231}" sibTransId="{BF2AAF9D-D34D-4AA7-A2BC-C032369B09CF}"/>
    <dgm:cxn modelId="{D04DE47F-9FB2-4F28-B0A0-46EFD88E4125}" type="presOf" srcId="{5FA7A607-E9C9-4C38-81DF-907DB47CECE6}" destId="{1B92F159-F684-47A0-B0E6-5837BA7FA745}" srcOrd="0" destOrd="0" presId="urn:microsoft.com/office/officeart/2005/8/layout/process4"/>
    <dgm:cxn modelId="{CC15E562-063D-4294-91D5-748EB2E4FB98}" type="presParOf" srcId="{1B92F159-F684-47A0-B0E6-5837BA7FA745}" destId="{D7E4C7C5-ED30-42E4-9F7F-1741121C951F}" srcOrd="0" destOrd="0" presId="urn:microsoft.com/office/officeart/2005/8/layout/process4"/>
    <dgm:cxn modelId="{8994D354-FE8A-42F9-BB00-C2020FDBD84A}" type="presParOf" srcId="{D7E4C7C5-ED30-42E4-9F7F-1741121C951F}" destId="{DD965ABF-7980-4B83-8447-149473FE3641}" srcOrd="0" destOrd="0" presId="urn:microsoft.com/office/officeart/2005/8/layout/process4"/>
    <dgm:cxn modelId="{EA4B70DB-D533-45A5-B030-D1FC820AA40D}" type="presParOf" srcId="{1B92F159-F684-47A0-B0E6-5837BA7FA745}" destId="{3F4E196D-1310-46F4-9485-2C68884BD5E2}" srcOrd="1" destOrd="0" presId="urn:microsoft.com/office/officeart/2005/8/layout/process4"/>
    <dgm:cxn modelId="{B1168E84-021E-4F02-9602-CA172C07ADF8}" type="presParOf" srcId="{1B92F159-F684-47A0-B0E6-5837BA7FA745}" destId="{5FD217A6-913A-4606-816A-6674C25A0AEA}" srcOrd="2" destOrd="0" presId="urn:microsoft.com/office/officeart/2005/8/layout/process4"/>
    <dgm:cxn modelId="{0FD20E5E-1509-47D8-81D1-3ECD795F8F37}" type="presParOf" srcId="{5FD217A6-913A-4606-816A-6674C25A0AEA}" destId="{153688DA-43B4-4A92-B28A-0B5C68675FB1}" srcOrd="0" destOrd="0" presId="urn:microsoft.com/office/officeart/2005/8/layout/process4"/>
  </dgm:cxnLst>
  <dgm:bg/>
  <dgm:whole>
    <a:ln w="31750">
      <a:solidFill>
        <a:srgbClr val="C00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965ABF-7980-4B83-8447-149473FE3641}">
      <dsp:nvSpPr>
        <dsp:cNvPr id="0" name=""/>
        <dsp:cNvSpPr/>
      </dsp:nvSpPr>
      <dsp:spPr>
        <a:xfrm>
          <a:off x="0" y="1333528"/>
          <a:ext cx="10588514" cy="138446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>
              <a:solidFill>
                <a:schemeClr val="tx1"/>
              </a:solidFill>
            </a:rPr>
            <a:t>S3 : Modulation et démodulation d’amplitude</a:t>
          </a:r>
          <a:endParaRPr lang="en-US" sz="3000" kern="1200" dirty="0">
            <a:solidFill>
              <a:schemeClr val="tx1"/>
            </a:solidFill>
          </a:endParaRPr>
        </a:p>
      </dsp:txBody>
      <dsp:txXfrm>
        <a:off x="0" y="1333528"/>
        <a:ext cx="10588514" cy="1384469"/>
      </dsp:txXfrm>
    </dsp:sp>
    <dsp:sp modelId="{153688DA-43B4-4A92-B28A-0B5C68675FB1}">
      <dsp:nvSpPr>
        <dsp:cNvPr id="0" name=""/>
        <dsp:cNvSpPr/>
      </dsp:nvSpPr>
      <dsp:spPr>
        <a:xfrm rot="10800000">
          <a:off x="0" y="726"/>
          <a:ext cx="10588514" cy="1343574"/>
        </a:xfrm>
        <a:prstGeom prst="rect">
          <a:avLst/>
        </a:prstGeom>
        <a:noFill/>
        <a:ln w="317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>
              <a:solidFill>
                <a:schemeClr val="tx1"/>
              </a:solidFill>
            </a:rPr>
            <a:t>S1 : Illustration de calculs de valeurs moyennes et de valeurs efficaces</a:t>
          </a:r>
          <a:endParaRPr lang="en-US" sz="3000" kern="1200" dirty="0">
            <a:solidFill>
              <a:schemeClr val="tx1"/>
            </a:solidFill>
          </a:endParaRPr>
        </a:p>
      </dsp:txBody>
      <dsp:txXfrm rot="10800000">
        <a:off x="0" y="726"/>
        <a:ext cx="10588514" cy="1343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C9BE-C32B-45F2-8297-B1A05594B877}" type="datetimeFigureOut">
              <a:rPr lang="fr-FR" smtClean="0"/>
              <a:t>02/06/2025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551AC-53FA-4A18-BCEA-90EE765DAC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453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40539F-7A7D-0355-7230-7E596011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B077E9-DC26-47FC-A080-7608B69D6C43}" type="datetimeFigureOut">
              <a:rPr lang="fr-FR" smtClean="0"/>
              <a:t>02/06/2025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16594E-6501-844C-78A0-41CE49394573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36A0569-274C-E11A-90E5-C4D82C81C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29" y="200148"/>
            <a:ext cx="2060978" cy="12380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91F7CC8-8EB2-1192-D7CF-019337E1113B}"/>
              </a:ext>
            </a:extLst>
          </p:cNvPr>
          <p:cNvSpPr txBox="1"/>
          <p:nvPr/>
        </p:nvSpPr>
        <p:spPr>
          <a:xfrm>
            <a:off x="337775" y="2115871"/>
            <a:ext cx="561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1" dirty="0">
                <a:solidFill>
                  <a:srgbClr val="FAD359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La  DOUBLE CULTURE  Universitaire  &amp;  Professionnelle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78749CD-83B4-D688-DABC-2CE07EDBE28E}"/>
              </a:ext>
            </a:extLst>
          </p:cNvPr>
          <p:cNvSpPr txBox="1"/>
          <p:nvPr/>
        </p:nvSpPr>
        <p:spPr>
          <a:xfrm>
            <a:off x="440566" y="4018458"/>
            <a:ext cx="34575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solidFill>
                  <a:schemeClr val="bg1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3 CAMPUS</a:t>
            </a:r>
            <a:endParaRPr lang="fr-FR" sz="800" dirty="0">
              <a:solidFill>
                <a:schemeClr val="bg1"/>
              </a:solidFill>
              <a:latin typeface="Barlow Medium" panose="00000600000000000000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TOULOUSE</a:t>
            </a: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AUCH</a:t>
            </a:r>
          </a:p>
          <a:p>
            <a:r>
              <a:rPr lang="fr-FR" sz="1700" dirty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CASTRES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7DB679-4290-00F1-FB1D-FF20B2127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1" y="5654339"/>
            <a:ext cx="1001219" cy="903643"/>
          </a:xfrm>
          <a:prstGeom prst="rect">
            <a:avLst/>
          </a:prstGeom>
        </p:spPr>
      </p:pic>
      <p:sp>
        <p:nvSpPr>
          <p:cNvPr id="14" name="Espace réservé du texte 21">
            <a:extLst>
              <a:ext uri="{FF2B5EF4-FFF2-40B4-BE49-F238E27FC236}">
                <a16:creationId xmlns:a16="http://schemas.microsoft.com/office/drawing/2014/main" id="{46D4DD1A-63CE-2CF9-92F1-62C7BB25EA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3228" y="1650695"/>
            <a:ext cx="4638675" cy="195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présentation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2D5BA2-9394-DFF2-24F0-1AB816B80744}"/>
              </a:ext>
            </a:extLst>
          </p:cNvPr>
          <p:cNvSpPr/>
          <p:nvPr/>
        </p:nvSpPr>
        <p:spPr>
          <a:xfrm>
            <a:off x="6897808" y="3727123"/>
            <a:ext cx="4606999" cy="15350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41B98917-B8A4-FBD5-473D-ACE7CA4CCD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2925" y="4106864"/>
            <a:ext cx="4638675" cy="876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fr-FR" dirty="0"/>
              <a:t>Sous-titre éventuel </a:t>
            </a:r>
          </a:p>
          <a:p>
            <a:pPr lvl="0"/>
            <a:r>
              <a:rPr lang="fr-FR" dirty="0"/>
              <a:t>(Barlow Medium)</a:t>
            </a:r>
          </a:p>
        </p:txBody>
      </p:sp>
      <p:sp>
        <p:nvSpPr>
          <p:cNvPr id="17" name="Espace réservé du texte 25">
            <a:extLst>
              <a:ext uri="{FF2B5EF4-FFF2-40B4-BE49-F238E27FC236}">
                <a16:creationId xmlns:a16="http://schemas.microsoft.com/office/drawing/2014/main" id="{9983EE8A-EA60-2E4D-4AB7-87A07342E5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6871" y="6277024"/>
            <a:ext cx="4921130" cy="39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Nom du présentateur, date (Barlow light)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49636E-9379-8A7E-09FA-F39AFCCA2A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33206" y="2609257"/>
            <a:ext cx="3362794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72611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40A1A0-72FD-C3FD-8432-937518D2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913" y="100705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A621A30-055E-6B3C-0096-52FB98804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5D28C3-CB4A-58B8-6F51-BFDBB73F41A1}"/>
              </a:ext>
            </a:extLst>
          </p:cNvPr>
          <p:cNvSpPr/>
          <p:nvPr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B271F3-D16D-6FE1-5348-23A896AAB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6C5B88-4971-E569-5B53-EFF1A2E0FB3A}"/>
              </a:ext>
            </a:extLst>
          </p:cNvPr>
          <p:cNvSpPr/>
          <p:nvPr userDrawn="1"/>
        </p:nvSpPr>
        <p:spPr>
          <a:xfrm>
            <a:off x="0" y="6138000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B1D6E0-DF72-1972-ED2E-09ADBB5DB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39" y="6138000"/>
            <a:ext cx="828386" cy="5940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0467C5-850A-D853-618F-B6B3F398BFD4}"/>
              </a:ext>
            </a:extLst>
          </p:cNvPr>
          <p:cNvSpPr/>
          <p:nvPr/>
        </p:nvSpPr>
        <p:spPr>
          <a:xfrm>
            <a:off x="936913" y="3990036"/>
            <a:ext cx="10410537" cy="221745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00643C-2EBC-F599-86FC-B0B929C2C9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08" y="620230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4219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DE544F-04BD-4699-E438-BD7B417D3B93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E3D6E886-F873-AB00-A99F-9E04816E67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BA05D-2734-CDE9-0D1F-EFFFAD4C9B90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7DA29F1E-B7AB-4AF7-2AC2-04F60F1ABD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11" name="Espace réservé du contenu 15">
            <a:extLst>
              <a:ext uri="{FF2B5EF4-FFF2-40B4-BE49-F238E27FC236}">
                <a16:creationId xmlns:a16="http://schemas.microsoft.com/office/drawing/2014/main" id="{19CF8CAE-2DE0-A9E8-A2D2-483DCDB4568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2E6D1A-071B-AD86-7542-7F629901D5A5}"/>
              </a:ext>
            </a:extLst>
          </p:cNvPr>
          <p:cNvSpPr/>
          <p:nvPr/>
        </p:nvSpPr>
        <p:spPr>
          <a:xfrm>
            <a:off x="21239" y="6139015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AD09186-4D6A-9901-FFD4-1F31E9A04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890AC14-BF20-2795-56C6-CAC05A847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75892DD-72F1-7FA8-639B-AC62A02E2D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08" y="620230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249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C3AA0-742E-6211-071B-CC868836E0A4}"/>
              </a:ext>
            </a:extLst>
          </p:cNvPr>
          <p:cNvSpPr/>
          <p:nvPr/>
        </p:nvSpPr>
        <p:spPr>
          <a:xfrm>
            <a:off x="-2606" y="0"/>
            <a:ext cx="720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15">
            <a:extLst>
              <a:ext uri="{FF2B5EF4-FFF2-40B4-BE49-F238E27FC236}">
                <a16:creationId xmlns:a16="http://schemas.microsoft.com/office/drawing/2014/main" id="{9E5F935B-7227-C3DE-660B-CC5EC891A3A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 dirty="0"/>
              <a:t>Modifier les styles du texte du masque (Barlow Light)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2A9870-82A5-EB6F-555F-19EF64BF7D93}"/>
              </a:ext>
            </a:extLst>
          </p:cNvPr>
          <p:cNvSpPr/>
          <p:nvPr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6494AE1C-F3B7-72FB-5E1F-513F3DFB93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 dirty="0"/>
              <a:t>Titre de la diapo (</a:t>
            </a:r>
            <a:r>
              <a:rPr lang="fr-FR" dirty="0" err="1"/>
              <a:t>Nilland</a:t>
            </a:r>
            <a:r>
              <a:rPr lang="fr-FR" dirty="0"/>
              <a:t>-Black)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AFB4AE96-6AD1-746C-50D9-09BF052315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 dirty="0"/>
              <a:t>Sous-titre éventuel (Barlow Medium)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83FAE5-AF3A-ECE3-03AF-08DB60DECEB1}"/>
              </a:ext>
            </a:extLst>
          </p:cNvPr>
          <p:cNvSpPr/>
          <p:nvPr/>
        </p:nvSpPr>
        <p:spPr>
          <a:xfrm>
            <a:off x="21239" y="6231511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AE36B67-0CF5-5E5C-68A6-8674B6B9E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25" y="6201968"/>
            <a:ext cx="828386" cy="5940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A59550-089F-E242-392E-83E3F06BB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31CE8C-81C0-A207-309A-88D7339EB0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08" y="6202308"/>
            <a:ext cx="2788210" cy="59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1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DA752-3A62-FCC2-68FB-91D954CA5F9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16EA3B5-0CDA-4E71-837E-BA743B7B45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11" y="200148"/>
            <a:ext cx="2743763" cy="16481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4836A4-7492-42F5-B68F-506E67CEDB9F}"/>
              </a:ext>
            </a:extLst>
          </p:cNvPr>
          <p:cNvSpPr/>
          <p:nvPr userDrawn="1"/>
        </p:nvSpPr>
        <p:spPr>
          <a:xfrm>
            <a:off x="6897808" y="3727123"/>
            <a:ext cx="4606999" cy="15350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C96BDB8-8688-47A3-B823-CECD03F602AF}"/>
              </a:ext>
            </a:extLst>
          </p:cNvPr>
          <p:cNvSpPr txBox="1"/>
          <p:nvPr userDrawn="1"/>
        </p:nvSpPr>
        <p:spPr>
          <a:xfrm>
            <a:off x="450398" y="4283572"/>
            <a:ext cx="34575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>
                <a:solidFill>
                  <a:schemeClr val="bg1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3 CAMPUS</a:t>
            </a:r>
            <a:endParaRPr lang="fr-FR" sz="800">
              <a:solidFill>
                <a:schemeClr val="bg1"/>
              </a:solidFill>
              <a:latin typeface="Barlow Medium" panose="00000600000000000000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fr-FR" sz="170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rPr>
              <a:t>En Occitanie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5D139DC-B2E3-4324-992E-B0A3B49C6341}"/>
              </a:ext>
            </a:extLst>
          </p:cNvPr>
          <p:cNvCxnSpPr>
            <a:cxnSpLocks/>
          </p:cNvCxnSpPr>
          <p:nvPr userDrawn="1"/>
        </p:nvCxnSpPr>
        <p:spPr>
          <a:xfrm>
            <a:off x="337775" y="4299380"/>
            <a:ext cx="14283" cy="5348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E493F50-6B10-4110-80C8-1C587CFBCE5A}"/>
              </a:ext>
            </a:extLst>
          </p:cNvPr>
          <p:cNvSpPr txBox="1"/>
          <p:nvPr userDrawn="1"/>
        </p:nvSpPr>
        <p:spPr>
          <a:xfrm>
            <a:off x="318611" y="2038880"/>
            <a:ext cx="5617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i="1">
                <a:solidFill>
                  <a:srgbClr val="FAD359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rPr>
              <a:t>La  DOUBLE CULTURE  Universitaire  &amp;  Professionnelle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B035B7A2-7126-4F1E-BD9A-ACA30DD083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93228" y="1650695"/>
            <a:ext cx="4638675" cy="195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/>
              <a:t>Titre de la présentation (</a:t>
            </a:r>
            <a:r>
              <a:rPr lang="fr-FR" err="1"/>
              <a:t>Nilland</a:t>
            </a:r>
            <a:r>
              <a:rPr lang="fr-FR"/>
              <a:t>-Black)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9540A82D-0BEB-4425-A5F0-362DB7929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5736" y="6400800"/>
            <a:ext cx="4921130" cy="3952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/>
              <a:t>Nom du présentateur, date (Barlow light)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F21D32-9D9C-43C7-8A5B-7DBDA8E937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92925" y="4106864"/>
            <a:ext cx="4638675" cy="876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fr-FR"/>
              <a:t>Sous-titre éventuel </a:t>
            </a:r>
          </a:p>
          <a:p>
            <a:pPr lvl="0"/>
            <a:r>
              <a:rPr lang="fr-FR"/>
              <a:t>(Barlow Medium)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60EF82-DC01-4689-8158-48BD373DC5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1" y="5654339"/>
            <a:ext cx="1001219" cy="903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705EAA5-824C-7977-D6A1-74A65964BD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33206" y="2598749"/>
            <a:ext cx="3362794" cy="4248743"/>
          </a:xfrm>
          <a:prstGeom prst="rect">
            <a:avLst/>
          </a:prstGeom>
        </p:spPr>
      </p:pic>
      <p:pic>
        <p:nvPicPr>
          <p:cNvPr id="10" name="Image 9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9B037405-6044-A711-410C-C90E675F06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86" y="522607"/>
            <a:ext cx="2815751" cy="9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84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9FCE28-2C5A-CA75-D066-C5C9007D160F}"/>
              </a:ext>
            </a:extLst>
          </p:cNvPr>
          <p:cNvSpPr/>
          <p:nvPr userDrawn="1"/>
        </p:nvSpPr>
        <p:spPr>
          <a:xfrm>
            <a:off x="0" y="0"/>
            <a:ext cx="720000" cy="757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55DC4B-BB0A-4696-8A57-88ECFBDF252C}"/>
              </a:ext>
            </a:extLst>
          </p:cNvPr>
          <p:cNvSpPr/>
          <p:nvPr userDrawn="1"/>
        </p:nvSpPr>
        <p:spPr>
          <a:xfrm>
            <a:off x="0" y="6871223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2133DA-1B9E-427F-8CCE-131B0A03F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1114426"/>
            <a:ext cx="720000" cy="24147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0C154C-15EB-474F-8D72-DCE49BD9E7BE}"/>
              </a:ext>
            </a:extLst>
          </p:cNvPr>
          <p:cNvSpPr/>
          <p:nvPr userDrawn="1"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C00994A-C5F9-44BD-B6CC-1C887B491B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/>
              <a:t>Titre de la diapo (</a:t>
            </a:r>
            <a:r>
              <a:rPr lang="fr-FR" err="1"/>
              <a:t>Nilland</a:t>
            </a:r>
            <a:r>
              <a:rPr lang="fr-FR"/>
              <a:t>-Black)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6A7C132-D0EF-47A6-AAD1-C5E28E1E9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/>
              <a:t>Sous-titre éventuel (Barlow Medium)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76436A06-7641-4484-8DA8-97656B5BBFC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11379" y="2115951"/>
            <a:ext cx="10668000" cy="4554537"/>
          </a:xfrm>
          <a:prstGeom prst="rect">
            <a:avLst/>
          </a:prstGeom>
        </p:spPr>
        <p:txBody>
          <a:bodyPr/>
          <a:lstStyle>
            <a:lvl1pPr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fr-FR"/>
              <a:t>Modifier les styles du texte du masque (Barlow Light)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06CFEE8F-DE30-4E06-892E-82F979436D0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249429" y="7080604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7BEF88E5-93A5-492F-89F3-96CCC8892A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698480" y="7080605"/>
            <a:ext cx="112741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5CBDD735-DE6A-404F-92A0-A315B4807BE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879059-B931-20D2-0688-6F39B5E44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39" y="6901703"/>
            <a:ext cx="828386" cy="5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624905-2840-476F-625C-B302C86B731A}"/>
              </a:ext>
            </a:extLst>
          </p:cNvPr>
          <p:cNvSpPr/>
          <p:nvPr userDrawn="1"/>
        </p:nvSpPr>
        <p:spPr>
          <a:xfrm>
            <a:off x="-2" y="0"/>
            <a:ext cx="791782" cy="7578000"/>
          </a:xfrm>
          <a:prstGeom prst="rect">
            <a:avLst/>
          </a:prstGeom>
          <a:solidFill>
            <a:srgbClr val="002E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55DC4B-BB0A-4696-8A57-88ECFBDF252C}"/>
              </a:ext>
            </a:extLst>
          </p:cNvPr>
          <p:cNvSpPr/>
          <p:nvPr userDrawn="1"/>
        </p:nvSpPr>
        <p:spPr>
          <a:xfrm>
            <a:off x="-2" y="6858000"/>
            <a:ext cx="12170761" cy="720000"/>
          </a:xfrm>
          <a:prstGeom prst="rect">
            <a:avLst/>
          </a:prstGeom>
          <a:solidFill>
            <a:srgbClr val="E30922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2133DA-1B9E-427F-8CCE-131B0A03F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9" r="52924"/>
          <a:stretch/>
        </p:blipFill>
        <p:spPr>
          <a:xfrm>
            <a:off x="0" y="964398"/>
            <a:ext cx="791780" cy="26555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0C154C-15EB-474F-8D72-DCE49BD9E7BE}"/>
              </a:ext>
            </a:extLst>
          </p:cNvPr>
          <p:cNvSpPr/>
          <p:nvPr userDrawn="1"/>
        </p:nvSpPr>
        <p:spPr>
          <a:xfrm>
            <a:off x="1136773" y="1112397"/>
            <a:ext cx="4959227" cy="185482"/>
          </a:xfrm>
          <a:prstGeom prst="rect">
            <a:avLst/>
          </a:prstGeom>
          <a:solidFill>
            <a:srgbClr val="E309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C00994A-C5F9-44BD-B6CC-1C887B491B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latin typeface="Nilland-Black" panose="02000A03040000020004" pitchFamily="2" charset="0"/>
                <a:ea typeface="Roboto Slab" pitchFamily="2" charset="0"/>
              </a:defRPr>
            </a:lvl1pPr>
          </a:lstStyle>
          <a:p>
            <a:pPr lvl="0"/>
            <a:r>
              <a:rPr lang="fr-FR"/>
              <a:t>Titre de la diapo (</a:t>
            </a:r>
            <a:r>
              <a:rPr lang="fr-FR" err="1"/>
              <a:t>Nilland</a:t>
            </a:r>
            <a:r>
              <a:rPr lang="fr-FR"/>
              <a:t>-Black)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66A7C132-D0EF-47A6-AAD1-C5E28E1E9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6649" y="1460500"/>
            <a:ext cx="6288088" cy="35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fr-FR"/>
              <a:t>Sous-titre éventuel (Barlow Medium)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76436A06-7641-4484-8DA8-97656B5BBFC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36650" y="2116138"/>
            <a:ext cx="10668000" cy="4554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Barlow Light" panose="00000400000000000000" pitchFamily="2" charset="0"/>
              </a:defRPr>
            </a:lvl1pPr>
            <a:lvl2pPr>
              <a:defRPr>
                <a:latin typeface="Barlow Light" panose="00000400000000000000" pitchFamily="2" charset="0"/>
              </a:defRPr>
            </a:lvl2pPr>
            <a:lvl3pPr>
              <a:defRPr>
                <a:latin typeface="Barlow Light" panose="00000400000000000000" pitchFamily="2" charset="0"/>
              </a:defRPr>
            </a:lvl3pPr>
            <a:lvl4pPr>
              <a:defRPr>
                <a:latin typeface="Barlow Light" panose="00000400000000000000" pitchFamily="2" charset="0"/>
              </a:defRPr>
            </a:lvl4pPr>
            <a:lvl5pPr>
              <a:defRPr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/>
              <a:t>Modifier les styles du texte du masque (Barlow Light)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06CFEE8F-DE30-4E06-892E-82F979436D0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403221" y="7080605"/>
            <a:ext cx="138995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3B183C7D-8933-4AB1-A7F3-7D849577649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26135" y="7080605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fr-FR"/>
              <a:t>Pied de page</a:t>
            </a: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7BEF88E5-93A5-492F-89F3-96CCC8892A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698480" y="7080605"/>
            <a:ext cx="112741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Barlow Light" panose="00000400000000000000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5CBDD735-DE6A-404F-92A0-A315B4807BE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BFE618-C036-4328-8837-0C914095C7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39" y="6901703"/>
            <a:ext cx="828386" cy="5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64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C34685-AF4A-ECF6-D686-7DC8BA18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0F2A2D-7544-8F75-68CF-B7A47B582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7A9C94-F1EB-D690-D94D-5BCE27D3EA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DEB572-31DA-493B-9843-ECB3D1806CCC}" type="datetimeFigureOut">
              <a:rPr lang="fr-FR" smtClean="0"/>
              <a:t>02/06/2025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C9445-A98D-6702-8FE5-F757637C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F1752D-85AC-2718-D5D2-86F4268797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A6002D-27C4-4E86-B4F4-6293D51AB4A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072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  <p:sldLayoutId id="2147483683" r:id="rId6"/>
    <p:sldLayoutId id="2147483684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754A40-EB93-4BA5-8527-82F2CF58FD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69686" y="4370180"/>
            <a:ext cx="4611133" cy="1318845"/>
          </a:xfrm>
        </p:spPr>
        <p:txBody>
          <a:bodyPr/>
          <a:lstStyle/>
          <a:p>
            <a:r>
              <a:rPr lang="fr-FR" sz="2800"/>
              <a:t>Commission Mathématiques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6DF83B-406F-409C-A9FD-A43F85B645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36077" y="5152103"/>
            <a:ext cx="3124991" cy="932149"/>
          </a:xfrm>
        </p:spPr>
        <p:txBody>
          <a:bodyPr>
            <a:normAutofit/>
          </a:bodyPr>
          <a:lstStyle/>
          <a:p>
            <a:r>
              <a:rPr lang="fr-FR" dirty="0"/>
              <a:t>Damien Delauzun</a:t>
            </a:r>
          </a:p>
          <a:p>
            <a:r>
              <a:rPr lang="fr-FR" dirty="0"/>
              <a:t>Gaëlle Lavigne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7BBE5A-6423-43FA-A86F-F9F5E3EA0A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76102" y="837182"/>
            <a:ext cx="5515897" cy="282508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fr-FR" sz="3200" dirty="0">
                <a:solidFill>
                  <a:srgbClr val="242424"/>
                </a:solidFill>
                <a:ea typeface="Open Sans SemiBold"/>
                <a:cs typeface="Open Sans SemiBold"/>
              </a:rPr>
              <a:t>Mise en œuvre d’appareils de mesure (GBF, oscilloscope, analyseur de spectre) pour illustrer et valider des résultats mathématiques en électronique</a:t>
            </a:r>
            <a:endParaRPr lang="fr-FR" sz="3200" dirty="0">
              <a:ea typeface="Open Sans SemiBold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1759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49" y="1444560"/>
            <a:ext cx="9017284" cy="720725"/>
          </a:xfrm>
        </p:spPr>
        <p:txBody>
          <a:bodyPr>
            <a:normAutofit/>
          </a:bodyPr>
          <a:lstStyle/>
          <a:p>
            <a:r>
              <a:rPr lang="fr-FR" sz="3600" dirty="0"/>
              <a:t>Définition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48" y="340936"/>
            <a:ext cx="9358631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400" dirty="0">
                <a:solidFill>
                  <a:schemeClr val="bg1">
                    <a:lumMod val="85000"/>
                  </a:schemeClr>
                </a:solidFill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– </a:t>
            </a:r>
            <a:r>
              <a:rPr lang="fr-FR" sz="44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Efficace</a:t>
            </a:r>
            <a:endParaRPr lang="fr-FR" sz="4400" dirty="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4BDB9F-9649-4B1B-8721-1E9D1BA00D4F}"/>
                  </a:ext>
                </a:extLst>
              </p:cNvPr>
              <p:cNvSpPr txBox="1"/>
              <p:nvPr/>
            </p:nvSpPr>
            <p:spPr>
              <a:xfrm>
                <a:off x="1016000" y="2165285"/>
                <a:ext cx="10809890" cy="3771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000" dirty="0">
                    <a:latin typeface="Barlow Light" panose="00000400000000000000" pitchFamily="2" charset="0"/>
                  </a:rPr>
                  <a:t>La valeur efficace d’un signal est donnée par la racine carrée de la valeur quadratique moyenne.</a:t>
                </a:r>
              </a:p>
              <a:p>
                <a:endParaRPr lang="fr-FR" sz="2000" dirty="0">
                  <a:latin typeface="Barlow Light" panose="00000400000000000000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fr-FR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𝑚𝑜𝑦</m:t>
                              </m:r>
                            </m:sub>
                          </m:sSub>
                        </m:e>
                      </m:rad>
                      <m:r>
                        <a:rPr lang="fr-FR" sz="20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fr-FR" sz="2000" i="1">
                              <a:latin typeface="Cambria Math" panose="02040503050406030204" pitchFamily="18" charset="0"/>
                            </a:rPr>
                            <m:t>.</m:t>
                          </m:r>
                          <m:nary>
                            <m:naryPr>
                              <m:limLoc m:val="subSup"/>
                              <m:ctrlPr>
                                <a:rPr lang="fr-FR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fr-FR" sz="20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rad>
                    </m:oMath>
                  </m:oMathPara>
                </a14:m>
                <a:endParaRPr lang="fr-FR" sz="2000" dirty="0">
                  <a:latin typeface="Barlow Light" panose="00000400000000000000" pitchFamily="2" charset="0"/>
                </a:endParaRPr>
              </a:p>
              <a:p>
                <a:r>
                  <a:rPr lang="fr-FR" sz="2000" dirty="0">
                    <a:latin typeface="Barlow Light" panose="00000400000000000000" pitchFamily="2" charset="0"/>
                  </a:rPr>
                  <a:t> </a:t>
                </a:r>
              </a:p>
              <a:p>
                <a:endParaRPr lang="fr-FR" sz="2000" b="1" i="1" dirty="0">
                  <a:latin typeface="Barlow Light" panose="00000400000000000000" pitchFamily="2" charset="0"/>
                </a:endParaRPr>
              </a:p>
              <a:p>
                <a:r>
                  <a:rPr lang="fr-FR" sz="2000" b="1" i="1" u="sng" dirty="0">
                    <a:latin typeface="Barlow Light" panose="00000400000000000000" pitchFamily="2" charset="0"/>
                  </a:rPr>
                  <a:t>Méthode de calcul pour un signal s(t) :</a:t>
                </a:r>
              </a:p>
              <a:p>
                <a:endParaRPr lang="fr-FR" sz="2000" b="1" u="sng" dirty="0">
                  <a:latin typeface="Barlow Light" panose="00000400000000000000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Barlow Light" panose="00000400000000000000" pitchFamily="2" charset="0"/>
                  </a:rPr>
                  <a:t>On trace les variations de </a:t>
                </a:r>
                <a:r>
                  <a:rPr lang="fr-FR" sz="2000" i="1" dirty="0">
                    <a:latin typeface="Barlow Light" panose="00000400000000000000" pitchFamily="2" charset="0"/>
                  </a:rPr>
                  <a:t>s</a:t>
                </a:r>
                <a:r>
                  <a:rPr lang="fr-FR" sz="2000" i="1" baseline="30000" dirty="0">
                    <a:latin typeface="Barlow Light" panose="00000400000000000000" pitchFamily="2" charset="0"/>
                  </a:rPr>
                  <a:t>2</a:t>
                </a:r>
                <a:r>
                  <a:rPr lang="fr-FR" sz="2000" i="1" dirty="0">
                    <a:latin typeface="Barlow Light" panose="00000400000000000000" pitchFamily="2" charset="0"/>
                  </a:rPr>
                  <a:t>(t),</a:t>
                </a:r>
                <a:endParaRPr lang="fr-FR" sz="2000" dirty="0">
                  <a:latin typeface="Barlow Light" panose="00000400000000000000" pitchFamily="2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Barlow Light" panose="00000400000000000000" pitchFamily="2" charset="0"/>
                  </a:rPr>
                  <a:t>On calcule la valeur moyenne par la méthode des aires,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latin typeface="Barlow Light" panose="00000400000000000000" pitchFamily="2" charset="0"/>
                  </a:rPr>
                  <a:t>On prend la racine carrée de celle-ci pour obtenir la valeur efficace </a:t>
                </a:r>
                <a:r>
                  <a:rPr lang="fr-FR" sz="2000" i="1" dirty="0" err="1">
                    <a:latin typeface="Barlow Light" panose="00000400000000000000" pitchFamily="2" charset="0"/>
                  </a:rPr>
                  <a:t>S</a:t>
                </a:r>
                <a:r>
                  <a:rPr lang="fr-FR" sz="2000" i="1" baseline="-25000" dirty="0" err="1">
                    <a:latin typeface="Barlow Light" panose="00000400000000000000" pitchFamily="2" charset="0"/>
                  </a:rPr>
                  <a:t>eff</a:t>
                </a:r>
                <a:r>
                  <a:rPr lang="fr-FR" sz="2000" i="1" dirty="0">
                    <a:latin typeface="Barlow Light" panose="00000400000000000000" pitchFamily="2" charset="0"/>
                  </a:rPr>
                  <a:t>.</a:t>
                </a:r>
                <a:endParaRPr lang="fr-FR" sz="2000" dirty="0">
                  <a:effectLst/>
                  <a:latin typeface="Barlow Light" panose="00000400000000000000" pitchFamily="2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4BDB9F-9649-4B1B-8721-1E9D1BA0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0" y="2165285"/>
                <a:ext cx="10809890" cy="3771674"/>
              </a:xfrm>
              <a:prstGeom prst="rect">
                <a:avLst/>
              </a:prstGeom>
              <a:blipFill>
                <a:blip r:embed="rId2"/>
                <a:stretch>
                  <a:fillRect l="-620" t="-808" b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893942F-EE2C-D10A-8D4E-5682E12C8E08}"/>
              </a:ext>
            </a:extLst>
          </p:cNvPr>
          <p:cNvSpPr/>
          <p:nvPr/>
        </p:nvSpPr>
        <p:spPr>
          <a:xfrm>
            <a:off x="1016000" y="4061506"/>
            <a:ext cx="8846457" cy="18754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750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745" y="1361355"/>
            <a:ext cx="9017284" cy="720725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Méthodes pratiques de mesure de la valeur efficace avec un multimètre « RMS » et « Non RMS »</a:t>
            </a:r>
          </a:p>
          <a:p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1378" y="311120"/>
            <a:ext cx="10105262" cy="826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400" dirty="0">
                <a:solidFill>
                  <a:schemeClr val="bg1">
                    <a:lumMod val="85000"/>
                  </a:schemeClr>
                </a:solidFill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– </a:t>
            </a:r>
            <a:r>
              <a:rPr lang="fr-FR" sz="44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Efficace</a:t>
            </a:r>
            <a:endParaRPr lang="fr-FR" sz="4400" dirty="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C4BDB9F-9649-4B1B-8721-1E9D1BA00D4F}"/>
              </a:ext>
            </a:extLst>
          </p:cNvPr>
          <p:cNvSpPr txBox="1"/>
          <p:nvPr/>
        </p:nvSpPr>
        <p:spPr>
          <a:xfrm>
            <a:off x="992745" y="2123682"/>
            <a:ext cx="1080989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En position DC, les multimètres « non RMS » et « RMS » sont capables de mesurer correctement les valeurs moyennes de tout type de signal de périodique. En position AC :</a:t>
            </a:r>
          </a:p>
          <a:p>
            <a:pPr marL="342900" lvl="0" indent="-342900" algn="just">
              <a:buFont typeface="LM Roman 10"/>
              <a:buChar char="-"/>
            </a:pP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multimètre « non RMS »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ne mesurera la valeur efficace correctement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 si le signal est sinusoïdal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La valeur sera erronée pour tout autre signal qu’il soit alternatif ou non. </a:t>
            </a:r>
          </a:p>
          <a:p>
            <a:pPr marL="342900" lvl="0" indent="-342900" algn="just">
              <a:buFont typeface="LM Roman 10"/>
              <a:buChar char="-"/>
            </a:pP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multimètre « RMS »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ne mesurera la valeur efficace correctement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 si le signal est alternatif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La valeur sera erronée pour tout signal non alternatif.</a:t>
            </a:r>
          </a:p>
          <a:p>
            <a:pPr marL="342900" lvl="0" indent="-342900" algn="just">
              <a:buFont typeface="LM Roman 10"/>
              <a:buChar char="-"/>
            </a:pP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multimètre TRMS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1600" i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 </a:t>
            </a:r>
            <a:r>
              <a:rPr lang="fr-FR" sz="1600" i="1" dirty="0" err="1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True</a:t>
            </a:r>
            <a:r>
              <a:rPr lang="fr-FR" sz="1600" i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RMS » en anglais ; « Vrai RMS » ou « Valeur Efficace Vrai » en français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sera capable de mesurer correctement la valeur moyenne et la valeur efficace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tout type de signal périodique.</a:t>
            </a:r>
            <a:endParaRPr lang="fr-FR" sz="1600" dirty="0">
              <a:effectLst/>
              <a:latin typeface="Barlow Light" panose="000004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1600" b="1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 </a:t>
            </a:r>
            <a:br>
              <a:rPr lang="fr-FR" sz="1600" b="1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</a:br>
            <a:r>
              <a:rPr lang="fr-FR" sz="1600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Tout signal périodique de valeur instantanée </a:t>
            </a:r>
            <a:r>
              <a:rPr lang="fr-FR" sz="1600" i="1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u</a:t>
            </a:r>
            <a:r>
              <a:rPr lang="fr-FR" sz="1600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 peut être décomposé en une composante continue égale à sa valeur moyenne </a:t>
            </a:r>
            <a:r>
              <a:rPr lang="fr-FR" sz="1600" i="1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&lt;u&gt;</a:t>
            </a:r>
            <a:r>
              <a:rPr lang="fr-FR" sz="1600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 et une composante alternative (</a:t>
            </a:r>
            <a:r>
              <a:rPr lang="fr-FR" sz="1600" i="1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ou ondulation</a:t>
            </a:r>
            <a:r>
              <a:rPr lang="fr-FR" sz="1600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) de valeur moyenne nulle.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67F0C3-FFE6-4D18-904C-0CC02F5F8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4966052"/>
            <a:ext cx="7566485" cy="182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7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49" y="365915"/>
            <a:ext cx="6288088" cy="3546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8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– Valeur Efficace</a:t>
            </a:r>
            <a:endParaRPr lang="fr-FR" sz="2800" dirty="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7114AEA-C4EF-482A-8084-EF3E8B2C0F3B}"/>
              </a:ext>
            </a:extLst>
          </p:cNvPr>
          <p:cNvSpPr txBox="1"/>
          <p:nvPr/>
        </p:nvSpPr>
        <p:spPr>
          <a:xfrm>
            <a:off x="1109408" y="1674877"/>
            <a:ext cx="99731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effectLst/>
                <a:ea typeface="Times New Roman" panose="02020603050405020304" pitchFamily="18" charset="0"/>
              </a:rPr>
              <a:t>On se propose de synthétiser plusieurs signaux à l’aide du générateur basse fréquence (</a:t>
            </a:r>
            <a:r>
              <a:rPr lang="fr-FR" sz="2000" i="1" dirty="0">
                <a:effectLst/>
                <a:ea typeface="Times New Roman" panose="02020603050405020304" pitchFamily="18" charset="0"/>
              </a:rPr>
              <a:t>GBF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), dont les caractéristiques sont données dans le tableau ci-dessous.</a:t>
            </a:r>
            <a:endParaRPr lang="fr-FR" sz="2000" dirty="0"/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464B0484-FDB3-4FFC-BB8E-C7E20F6CF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446587"/>
              </p:ext>
            </p:extLst>
          </p:nvPr>
        </p:nvGraphicFramePr>
        <p:xfrm>
          <a:off x="911125" y="2947273"/>
          <a:ext cx="7760925" cy="26244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3362">
                  <a:extLst>
                    <a:ext uri="{9D8B030D-6E8A-4147-A177-3AD203B41FA5}">
                      <a16:colId xmlns:a16="http://schemas.microsoft.com/office/drawing/2014/main" val="1935789470"/>
                    </a:ext>
                  </a:extLst>
                </a:gridCol>
                <a:gridCol w="1293362">
                  <a:extLst>
                    <a:ext uri="{9D8B030D-6E8A-4147-A177-3AD203B41FA5}">
                      <a16:colId xmlns:a16="http://schemas.microsoft.com/office/drawing/2014/main" val="2944859384"/>
                    </a:ext>
                  </a:extLst>
                </a:gridCol>
                <a:gridCol w="1293362">
                  <a:extLst>
                    <a:ext uri="{9D8B030D-6E8A-4147-A177-3AD203B41FA5}">
                      <a16:colId xmlns:a16="http://schemas.microsoft.com/office/drawing/2014/main" val="833054731"/>
                    </a:ext>
                  </a:extLst>
                </a:gridCol>
                <a:gridCol w="1293362">
                  <a:extLst>
                    <a:ext uri="{9D8B030D-6E8A-4147-A177-3AD203B41FA5}">
                      <a16:colId xmlns:a16="http://schemas.microsoft.com/office/drawing/2014/main" val="1968791568"/>
                    </a:ext>
                  </a:extLst>
                </a:gridCol>
                <a:gridCol w="1293362">
                  <a:extLst>
                    <a:ext uri="{9D8B030D-6E8A-4147-A177-3AD203B41FA5}">
                      <a16:colId xmlns:a16="http://schemas.microsoft.com/office/drawing/2014/main" val="2819875644"/>
                    </a:ext>
                  </a:extLst>
                </a:gridCol>
                <a:gridCol w="1294115">
                  <a:extLst>
                    <a:ext uri="{9D8B030D-6E8A-4147-A177-3AD203B41FA5}">
                      <a16:colId xmlns:a16="http://schemas.microsoft.com/office/drawing/2014/main" val="832010154"/>
                    </a:ext>
                  </a:extLst>
                </a:gridCol>
              </a:tblGrid>
              <a:tr h="795356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Signal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Forme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Fréquence (kHz)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Rapport cyclique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Valeur crête à crête </a:t>
                      </a:r>
                      <a:r>
                        <a:rPr lang="fr-FR" sz="1200" dirty="0" err="1">
                          <a:effectLst/>
                        </a:rPr>
                        <a:t>V</a:t>
                      </a:r>
                      <a:r>
                        <a:rPr lang="fr-FR" sz="1200" baseline="-25000" dirty="0" err="1">
                          <a:effectLst/>
                        </a:rPr>
                        <a:t>pp</a:t>
                      </a:r>
                      <a:r>
                        <a:rPr lang="fr-FR" sz="1200" dirty="0">
                          <a:effectLst/>
                        </a:rPr>
                        <a:t> (V)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Tension d'offset (décalage) (V)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8121444"/>
                  </a:ext>
                </a:extLst>
              </a:tr>
              <a:tr h="324719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-25000">
                          <a:effectLst/>
                        </a:rPr>
                        <a:t>1</a:t>
                      </a:r>
                      <a:r>
                        <a:rPr lang="fr-FR" sz="1200">
                          <a:effectLst/>
                        </a:rPr>
                        <a:t>(t)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Rectangulaire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0,5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1014235"/>
                  </a:ext>
                </a:extLst>
              </a:tr>
              <a:tr h="324719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-25000">
                          <a:effectLst/>
                        </a:rPr>
                        <a:t>2</a:t>
                      </a:r>
                      <a:r>
                        <a:rPr lang="fr-FR" sz="1200">
                          <a:effectLst/>
                        </a:rPr>
                        <a:t>(t)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Rectangulaire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0,5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9370586"/>
                  </a:ext>
                </a:extLst>
              </a:tr>
              <a:tr h="324719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-25000">
                          <a:effectLst/>
                        </a:rPr>
                        <a:t>3</a:t>
                      </a:r>
                      <a:r>
                        <a:rPr lang="fr-FR" sz="1200">
                          <a:effectLst/>
                        </a:rPr>
                        <a:t>(t)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Rectangulaire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0,25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2731193"/>
                  </a:ext>
                </a:extLst>
              </a:tr>
              <a:tr h="324719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-25000">
                          <a:effectLst/>
                        </a:rPr>
                        <a:t>4</a:t>
                      </a:r>
                      <a:r>
                        <a:rPr lang="fr-FR" sz="1200">
                          <a:effectLst/>
                        </a:rPr>
                        <a:t>(t)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Rectangulaire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0,25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7067283"/>
                  </a:ext>
                </a:extLst>
              </a:tr>
              <a:tr h="265119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-25000">
                          <a:effectLst/>
                        </a:rPr>
                        <a:t>5</a:t>
                      </a:r>
                      <a:r>
                        <a:rPr lang="fr-FR" sz="1200">
                          <a:effectLst/>
                        </a:rPr>
                        <a:t>(t)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Triangulaire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10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0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8314644"/>
                  </a:ext>
                </a:extLst>
              </a:tr>
              <a:tr h="265119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</a:t>
                      </a:r>
                      <a:r>
                        <a:rPr lang="fr-FR" sz="1200" baseline="-25000">
                          <a:effectLst/>
                        </a:rPr>
                        <a:t>6</a:t>
                      </a:r>
                      <a:r>
                        <a:rPr lang="fr-FR" sz="1200">
                          <a:effectLst/>
                        </a:rPr>
                        <a:t>(t)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Sinusoïdal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 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4042736"/>
                  </a:ext>
                </a:extLst>
              </a:tr>
            </a:tbl>
          </a:graphicData>
        </a:graphic>
      </p:graphicFrame>
      <p:pic>
        <p:nvPicPr>
          <p:cNvPr id="4" name="Image 3" descr="Une image contenant Appareils électroniques, panneau de contrôle, machine, Appareil électronique&#10;&#10;Le contenu généré par l’IA peut être incorrect.">
            <a:extLst>
              <a:ext uri="{FF2B5EF4-FFF2-40B4-BE49-F238E27FC236}">
                <a16:creationId xmlns:a16="http://schemas.microsoft.com/office/drawing/2014/main" id="{27B578C9-F702-7254-E32A-22DCF93E1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103" y="4443889"/>
            <a:ext cx="2713999" cy="1211467"/>
          </a:xfrm>
          <a:prstGeom prst="rect">
            <a:avLst/>
          </a:prstGeom>
        </p:spPr>
      </p:pic>
      <p:pic>
        <p:nvPicPr>
          <p:cNvPr id="8" name="Image 7" descr="Une image contenant machine, Appareils électroniques, texte, Équipement médical&#10;&#10;Le contenu généré par l’IA peut être incorrect.">
            <a:extLst>
              <a:ext uri="{FF2B5EF4-FFF2-40B4-BE49-F238E27FC236}">
                <a16:creationId xmlns:a16="http://schemas.microsoft.com/office/drawing/2014/main" id="{767FC938-61FD-26B8-ECC2-EC7F8155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851" y="2677171"/>
            <a:ext cx="2776125" cy="12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5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8078-8FDB-09E6-A2D7-D3BFF15F8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68C8B4-78E4-A2D8-0DEF-8832265CE3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49" y="365915"/>
            <a:ext cx="6288088" cy="354652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8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– Valeur Efficace</a:t>
            </a:r>
            <a:endParaRPr lang="fr-FR" sz="2800" dirty="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978156-0364-26DF-CAAA-5D85DEB6298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E1089F8-98E4-A43A-7CE9-EB10A03C3AAD}"/>
              </a:ext>
            </a:extLst>
          </p:cNvPr>
          <p:cNvSpPr txBox="1"/>
          <p:nvPr/>
        </p:nvSpPr>
        <p:spPr>
          <a:xfrm>
            <a:off x="971403" y="1575909"/>
            <a:ext cx="94901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Pour chacun des signaux : </a:t>
            </a:r>
            <a:endParaRPr lang="fr-FR" sz="2000" dirty="0">
              <a:effectLst/>
              <a:latin typeface="Barlow Light" panose="00000400000000000000" pitchFamily="2" charset="0"/>
              <a:ea typeface="Times New Roman" panose="02020603050405020304" pitchFamily="18" charset="0"/>
            </a:endParaRPr>
          </a:p>
          <a:p>
            <a:r>
              <a:rPr lang="fr-FR" sz="2000" dirty="0">
                <a:effectLst/>
                <a:latin typeface="Barlow Light" panose="00000400000000000000" pitchFamily="2" charset="0"/>
                <a:ea typeface="Times New Roman" panose="02020603050405020304" pitchFamily="18" charset="0"/>
              </a:rPr>
              <a:t> 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fr-FR" sz="2000" dirty="0">
                <a:effectLst/>
                <a:ea typeface="Times New Roman" panose="02020603050405020304" pitchFamily="18" charset="0"/>
              </a:rPr>
              <a:t>Visualiser le signal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s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x</a:t>
            </a:r>
            <a:r>
              <a:rPr lang="fr-FR" sz="2000" i="1" dirty="0">
                <a:effectLst/>
                <a:ea typeface="Times New Roman" panose="02020603050405020304" pitchFamily="18" charset="0"/>
              </a:rPr>
              <a:t>(t)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 et s’assurer qu’il est bien conforme à celui demandé.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fr-FR" sz="2000" dirty="0">
                <a:effectLst/>
                <a:ea typeface="Times New Roman" panose="02020603050405020304" pitchFamily="18" charset="0"/>
              </a:rPr>
              <a:t>Mesurer, à l’aide de la fonction « Mesures » de l’oscilloscope, la valeur moyenne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V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moy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 ainsi que la valeur efficace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V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eff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 du signal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s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x</a:t>
            </a:r>
            <a:r>
              <a:rPr lang="fr-FR" sz="2000" i="1" dirty="0">
                <a:effectLst/>
                <a:ea typeface="Times New Roman" panose="02020603050405020304" pitchFamily="18" charset="0"/>
              </a:rPr>
              <a:t>(t).</a:t>
            </a:r>
            <a:endParaRPr lang="fr-FR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fr-FR" sz="2000" i="1" dirty="0">
                <a:effectLst/>
                <a:ea typeface="Times New Roman" panose="02020603050405020304" pitchFamily="18" charset="0"/>
              </a:rPr>
              <a:t>Tracer avec précision sur votre feuille le signal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s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x</a:t>
            </a:r>
            <a:r>
              <a:rPr lang="fr-FR" sz="2000" i="1" dirty="0">
                <a:effectLst/>
                <a:ea typeface="Times New Roman" panose="02020603050405020304" pitchFamily="18" charset="0"/>
              </a:rPr>
              <a:t>(t).</a:t>
            </a:r>
            <a:endParaRPr lang="fr-FR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fr-FR" sz="2000" i="1" dirty="0">
                <a:effectLst/>
                <a:ea typeface="Times New Roman" panose="02020603050405020304" pitchFamily="18" charset="0"/>
              </a:rPr>
              <a:t>Calculer alors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, la valeur moyenne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V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moy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 ainsi que la valeur efficace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V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eff</a:t>
            </a:r>
            <a:r>
              <a:rPr lang="fr-FR" sz="2000" dirty="0">
                <a:effectLst/>
                <a:ea typeface="Times New Roman" panose="02020603050405020304" pitchFamily="18" charset="0"/>
              </a:rPr>
              <a:t> du signal </a:t>
            </a:r>
            <a:r>
              <a:rPr lang="fr-FR" sz="2000" i="1" dirty="0" err="1">
                <a:effectLst/>
                <a:ea typeface="Times New Roman" panose="02020603050405020304" pitchFamily="18" charset="0"/>
              </a:rPr>
              <a:t>s</a:t>
            </a:r>
            <a:r>
              <a:rPr lang="fr-FR" sz="2000" i="1" baseline="-25000" dirty="0" err="1">
                <a:effectLst/>
                <a:ea typeface="Times New Roman" panose="02020603050405020304" pitchFamily="18" charset="0"/>
              </a:rPr>
              <a:t>x</a:t>
            </a:r>
            <a:r>
              <a:rPr lang="fr-FR" sz="2000" i="1" dirty="0">
                <a:effectLst/>
                <a:ea typeface="Times New Roman" panose="02020603050405020304" pitchFamily="18" charset="0"/>
              </a:rPr>
              <a:t>(t).</a:t>
            </a:r>
            <a:endParaRPr lang="fr-FR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fr-FR" sz="2000" dirty="0">
                <a:effectLst/>
                <a:ea typeface="Times New Roman" panose="02020603050405020304" pitchFamily="18" charset="0"/>
              </a:rPr>
              <a:t>Compléter alors le tableau ci-contre.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fr-FR" sz="2000" dirty="0">
                <a:effectLst/>
                <a:ea typeface="Times New Roman" panose="02020603050405020304" pitchFamily="18" charset="0"/>
              </a:rPr>
              <a:t>Comparer les valeurs théoriques et pratiques. Conclure. </a:t>
            </a:r>
          </a:p>
          <a:p>
            <a:pPr lvl="0" algn="just"/>
            <a:endParaRPr lang="fr-FR" sz="1600" dirty="0">
              <a:effectLst/>
              <a:latin typeface="Barlow Light" panose="000004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D5B8D470-1421-9712-B0F8-7BCA302C3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461" y="3897956"/>
            <a:ext cx="3970315" cy="2138283"/>
          </a:xfrm>
          <a:prstGeom prst="rect">
            <a:avLst/>
          </a:prstGeom>
        </p:spPr>
      </p:pic>
      <p:pic>
        <p:nvPicPr>
          <p:cNvPr id="4" name="Image 3" descr="Une image contenant Appareils électroniques, panneau de contrôle, machine, Appareil électronique&#10;&#10;Le contenu généré par l’IA peut être incorrect.">
            <a:extLst>
              <a:ext uri="{FF2B5EF4-FFF2-40B4-BE49-F238E27FC236}">
                <a16:creationId xmlns:a16="http://schemas.microsoft.com/office/drawing/2014/main" id="{FC7F7BA4-53F0-A10C-2D85-931A9F5E4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951" y="703383"/>
            <a:ext cx="2452077" cy="1094551"/>
          </a:xfrm>
          <a:prstGeom prst="rect">
            <a:avLst/>
          </a:prstGeom>
        </p:spPr>
      </p:pic>
      <p:pic>
        <p:nvPicPr>
          <p:cNvPr id="8" name="Image 7" descr="Une image contenant machine, Appareils électroniques, texte, Équipement médical&#10;&#10;Le contenu généré par l’IA peut être incorrect.">
            <a:extLst>
              <a:ext uri="{FF2B5EF4-FFF2-40B4-BE49-F238E27FC236}">
                <a16:creationId xmlns:a16="http://schemas.microsoft.com/office/drawing/2014/main" id="{D47D612E-2AA6-CBD9-5AF8-0583BB46F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153" y="720567"/>
            <a:ext cx="2598616" cy="113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8CC3E-9B49-1945-7547-B459A50CF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B0664B7-4975-785C-C9EB-29C9251DA9B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indent="90170" algn="just"/>
            <a:r>
              <a:rPr lang="fr-FR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fr-FR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8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6E67D2-D0BE-430B-EBDD-1F96EB146D8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68E4889-8F0A-408D-2DE1-DF0B39A664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Montage du TP</a:t>
            </a: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301AEB0F-FC6F-7CAA-0632-C1833F6A0BDD}"/>
              </a:ext>
            </a:extLst>
          </p:cNvPr>
          <p:cNvSpPr txBox="1">
            <a:spLocks/>
          </p:cNvSpPr>
          <p:nvPr/>
        </p:nvSpPr>
        <p:spPr>
          <a:xfrm>
            <a:off x="1136649" y="365915"/>
            <a:ext cx="6288088" cy="354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>
                <a:ea typeface="Open Sans SemiBold" pitchFamily="2" charset="0"/>
                <a:cs typeface="Open Sans SemiBold" pitchFamily="2" charset="0"/>
              </a:rPr>
              <a:t>Valeur Moyenne – Valeur Efficace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endParaRPr lang="fr-FR" dirty="0">
              <a:latin typeface="Nilland-Black" panose="02000A03040000020004" pitchFamily="2" charset="0"/>
            </a:endParaRPr>
          </a:p>
        </p:txBody>
      </p:sp>
      <p:pic>
        <p:nvPicPr>
          <p:cNvPr id="2" name="Image 1" descr="Une image contenant Appareils électroniques, machine, compteur, Équipement médical&#10;&#10;Le contenu généré par l’IA peut être incorrect.">
            <a:extLst>
              <a:ext uri="{FF2B5EF4-FFF2-40B4-BE49-F238E27FC236}">
                <a16:creationId xmlns:a16="http://schemas.microsoft.com/office/drawing/2014/main" id="{CD638B1E-3896-CF6A-C1A0-B0CFD3D88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769" y="1897295"/>
            <a:ext cx="9417539" cy="420640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A1029F0-1805-F327-BB08-F785E2DDA03D}"/>
              </a:ext>
            </a:extLst>
          </p:cNvPr>
          <p:cNvSpPr/>
          <p:nvPr/>
        </p:nvSpPr>
        <p:spPr>
          <a:xfrm>
            <a:off x="8447151" y="4591664"/>
            <a:ext cx="1700981" cy="943897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E7FFF24-8824-FCE3-1766-622CCD75ABCC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9899029" y="3139440"/>
            <a:ext cx="1398891" cy="1590455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874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C9034-372C-6A90-B15F-BBB4D33DF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48D785-E186-12C8-7292-4353C7927AF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indent="90170" algn="just"/>
            <a:endParaRPr lang="fr-F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840072-2539-D6AD-43FB-2CE76136A45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4A5BE6B-F461-712A-96ED-FD2E228C9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Résultats d’étudiants</a:t>
            </a: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E3E33794-CE19-77CB-0F63-78406C250BEE}"/>
              </a:ext>
            </a:extLst>
          </p:cNvPr>
          <p:cNvSpPr txBox="1">
            <a:spLocks/>
          </p:cNvSpPr>
          <p:nvPr/>
        </p:nvSpPr>
        <p:spPr>
          <a:xfrm>
            <a:off x="1136649" y="365915"/>
            <a:ext cx="6288088" cy="354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Barlow Medium" panose="00000600000000000000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>
                <a:ea typeface="Open Sans SemiBold" pitchFamily="2" charset="0"/>
                <a:cs typeface="Open Sans SemiBold" pitchFamily="2" charset="0"/>
              </a:rPr>
              <a:t>Valeur Moyenne – Valeur Efficace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endParaRPr lang="fr-FR" dirty="0">
              <a:latin typeface="Nilland-Black" panose="02000A0304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958DDB-FEC6-014B-B570-F6A5C7C8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32" y="1946333"/>
            <a:ext cx="4311485" cy="40693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AE02B02-9A64-37B2-E61D-665DF82BF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429" y="1984770"/>
            <a:ext cx="5583897" cy="3874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6F9137-1604-8E29-4698-766BB3C7A04A}"/>
              </a:ext>
            </a:extLst>
          </p:cNvPr>
          <p:cNvSpPr/>
          <p:nvPr/>
        </p:nvSpPr>
        <p:spPr>
          <a:xfrm>
            <a:off x="1848465" y="2467897"/>
            <a:ext cx="1297858" cy="5730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24A873-6787-7959-CDF6-410DFDD9F0D8}"/>
              </a:ext>
            </a:extLst>
          </p:cNvPr>
          <p:cNvSpPr/>
          <p:nvPr/>
        </p:nvSpPr>
        <p:spPr>
          <a:xfrm>
            <a:off x="6656439" y="2664542"/>
            <a:ext cx="1750141" cy="599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205206-9B76-30C2-673C-FA09F020B914}"/>
              </a:ext>
            </a:extLst>
          </p:cNvPr>
          <p:cNvSpPr/>
          <p:nvPr/>
        </p:nvSpPr>
        <p:spPr>
          <a:xfrm>
            <a:off x="4493341" y="5476568"/>
            <a:ext cx="796413" cy="457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46DCF4-8EDE-7DF6-8269-834D10B72371}"/>
              </a:ext>
            </a:extLst>
          </p:cNvPr>
          <p:cNvSpPr/>
          <p:nvPr/>
        </p:nvSpPr>
        <p:spPr>
          <a:xfrm>
            <a:off x="10464722" y="5273142"/>
            <a:ext cx="653846" cy="406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352EB9-104F-1626-90AE-D7D8E6A887E3}"/>
              </a:ext>
            </a:extLst>
          </p:cNvPr>
          <p:cNvSpPr/>
          <p:nvPr/>
        </p:nvSpPr>
        <p:spPr>
          <a:xfrm>
            <a:off x="2113935" y="4788309"/>
            <a:ext cx="613794" cy="3075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5DF2F2-D7F7-438B-4A98-01B9F6CC2A23}"/>
              </a:ext>
            </a:extLst>
          </p:cNvPr>
          <p:cNvSpPr/>
          <p:nvPr/>
        </p:nvSpPr>
        <p:spPr>
          <a:xfrm>
            <a:off x="10346734" y="4788309"/>
            <a:ext cx="615899" cy="3615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968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6194380-FD86-95CA-EBF0-3B1C86D0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913" y="933235"/>
            <a:ext cx="10515600" cy="2926556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algn="ctr"/>
            <a:endParaRPr lang="fr-F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Modulation et Démodulation d’amplitude</a:t>
            </a:r>
          </a:p>
          <a:p>
            <a:pPr algn="ctr"/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S3</a:t>
            </a:r>
          </a:p>
          <a:p>
            <a:pPr algn="ctr"/>
            <a:r>
              <a:rPr lang="fr-F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</a:t>
            </a:r>
          </a:p>
          <a:p>
            <a:pPr algn="ctr"/>
            <a:endParaRPr lang="fr-F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9659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</p:spTree>
    <p:extLst>
      <p:ext uri="{BB962C8B-B14F-4D97-AF65-F5344CB8AC3E}">
        <p14:creationId xmlns:p14="http://schemas.microsoft.com/office/powerpoint/2010/main" val="2164135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3">
                <a:extLst>
                  <a:ext uri="{FF2B5EF4-FFF2-40B4-BE49-F238E27FC236}">
                    <a16:creationId xmlns:a16="http://schemas.microsoft.com/office/drawing/2014/main" id="{2A5F8AF8-C171-4AD3-2A6A-0ADBC73B3F54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1074419" y="1815152"/>
                <a:ext cx="10668000" cy="4554537"/>
              </a:xfrm>
            </p:spPr>
            <p:txBody>
              <a:bodyPr/>
              <a:lstStyle/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On appelle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modulation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l’opération qui consiste à modifier les paramètres d’un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signal haute fréquence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𝑯𝑭</m:t>
                        </m:r>
                      </m:sub>
                    </m:sSub>
                    <m:r>
                      <a:rPr lang="fr-FR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fr-FR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(appelé signal porteur ou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porteuse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en fonction du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signal informatif basse fréquence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1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𝑩𝑭</m:t>
                        </m:r>
                      </m:sub>
                    </m:sSub>
                    <m:r>
                      <a:rPr lang="fr-FR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fr-FR" sz="18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à transmettre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(appelé signal modulant ou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modulant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Comme nous le verrons, le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signal modulé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8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m(t)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ainsi obtenu réalise une </a:t>
                </a:r>
                <a:r>
                  <a:rPr lang="fr-F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transposition de fréquence dont l’intérêt</a:t>
                </a:r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est de déplacer le signal informatif sur la bande de fréquence (le canal) allouée à la liaison de télécommunication.</a:t>
                </a:r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Espace réservé du contenu 3">
                <a:extLst>
                  <a:ext uri="{FF2B5EF4-FFF2-40B4-BE49-F238E27FC236}">
                    <a16:creationId xmlns:a16="http://schemas.microsoft.com/office/drawing/2014/main" id="{2A5F8AF8-C171-4AD3-2A6A-0ADBC73B3F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1074419" y="1815152"/>
                <a:ext cx="10668000" cy="4554537"/>
              </a:xfrm>
              <a:blipFill>
                <a:blip r:embed="rId2"/>
                <a:stretch>
                  <a:fillRect l="-343" t="-1339" r="-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E87EE4C-A532-E149-C339-15AFCD781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r-FR" sz="3600">
                <a:latin typeface="Nilland-Black"/>
                <a:ea typeface="Roboto Slab"/>
              </a:rPr>
              <a:t>Modulation et démodulation d'amplitude</a:t>
            </a:r>
            <a:endParaRPr lang="fr-FR" sz="3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EAE8631-BB4A-CCCC-BF3D-C3C5B72C0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>
            <a:normAutofit lnSpcReduction="10000"/>
          </a:bodyPr>
          <a:lstStyle/>
          <a:p>
            <a:r>
              <a:rPr lang="fr-FR" dirty="0">
                <a:latin typeface="Barlow Medium"/>
                <a:ea typeface="Open Sans Light"/>
                <a:cs typeface="Open Sans Light"/>
              </a:rPr>
              <a:t>Introduction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C1E175-789F-4AC2-6FDC-4FC567CEC46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grpSp>
        <p:nvGrpSpPr>
          <p:cNvPr id="8" name="Zone de dessin 95">
            <a:extLst>
              <a:ext uri="{FF2B5EF4-FFF2-40B4-BE49-F238E27FC236}">
                <a16:creationId xmlns:a16="http://schemas.microsoft.com/office/drawing/2014/main" id="{A80452D9-8173-3306-C549-393495020898}"/>
              </a:ext>
            </a:extLst>
          </p:cNvPr>
          <p:cNvGrpSpPr/>
          <p:nvPr/>
        </p:nvGrpSpPr>
        <p:grpSpPr>
          <a:xfrm>
            <a:off x="-198212" y="2519937"/>
            <a:ext cx="12091570" cy="2906492"/>
            <a:chOff x="-1348153" y="-595923"/>
            <a:chExt cx="9502725" cy="21640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66AEEF-3900-15ED-131B-369B93AE9F72}"/>
                </a:ext>
              </a:extLst>
            </p:cNvPr>
            <p:cNvSpPr/>
            <p:nvPr/>
          </p:nvSpPr>
          <p:spPr>
            <a:xfrm>
              <a:off x="-1348153" y="-595923"/>
              <a:ext cx="9502725" cy="2164031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 Box 36">
              <a:extLst>
                <a:ext uri="{FF2B5EF4-FFF2-40B4-BE49-F238E27FC236}">
                  <a16:creationId xmlns:a16="http://schemas.microsoft.com/office/drawing/2014/main" id="{E26F8A4D-97AD-3B71-DC98-F39A4B3FB2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5565" y="0"/>
              <a:ext cx="1007745" cy="68389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Milieu de propagation (câble, fibre, espace libre, …)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37">
              <a:extLst>
                <a:ext uri="{FF2B5EF4-FFF2-40B4-BE49-F238E27FC236}">
                  <a16:creationId xmlns:a16="http://schemas.microsoft.com/office/drawing/2014/main" id="{E0AB9E5B-F8F2-6DE3-8372-30C74932C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8" y="104106"/>
              <a:ext cx="796290" cy="4191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FR" sz="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Émetteur</a:t>
              </a:r>
            </a:p>
          </p:txBody>
        </p:sp>
        <p:sp>
          <p:nvSpPr>
            <p:cNvPr id="12" name="Text Box 38">
              <a:extLst>
                <a:ext uri="{FF2B5EF4-FFF2-40B4-BE49-F238E27FC236}">
                  <a16:creationId xmlns:a16="http://schemas.microsoft.com/office/drawing/2014/main" id="{57379927-54DF-5A99-D2C9-5F70AD1BC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0155" y="104107"/>
              <a:ext cx="1007745" cy="42445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FR" sz="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Modulateur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39">
              <a:extLst>
                <a:ext uri="{FF2B5EF4-FFF2-40B4-BE49-F238E27FC236}">
                  <a16:creationId xmlns:a16="http://schemas.microsoft.com/office/drawing/2014/main" id="{5BAC89F5-C88F-D2FA-3D2F-F8780403C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975" y="105720"/>
              <a:ext cx="1007745" cy="4403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FR" sz="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Démodulateur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40">
              <a:extLst>
                <a:ext uri="{FF2B5EF4-FFF2-40B4-BE49-F238E27FC236}">
                  <a16:creationId xmlns:a16="http://schemas.microsoft.com/office/drawing/2014/main" id="{6BC11592-D197-3029-78F5-C1B12F0067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6385" y="104110"/>
              <a:ext cx="828040" cy="4419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fr-FR" sz="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Récepteur</a:t>
              </a:r>
            </a:p>
          </p:txBody>
        </p:sp>
        <p:cxnSp>
          <p:nvCxnSpPr>
            <p:cNvPr id="15" name="Line 41">
              <a:extLst>
                <a:ext uri="{FF2B5EF4-FFF2-40B4-BE49-F238E27FC236}">
                  <a16:creationId xmlns:a16="http://schemas.microsoft.com/office/drawing/2014/main" id="{C19CE7B2-881D-CCAD-EB38-24ED146833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04435" y="377005"/>
              <a:ext cx="36195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Line 42">
              <a:extLst>
                <a:ext uri="{FF2B5EF4-FFF2-40B4-BE49-F238E27FC236}">
                  <a16:creationId xmlns:a16="http://schemas.microsoft.com/office/drawing/2014/main" id="{0135D858-47EC-F855-9C87-03A9A329C36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19500" y="371721"/>
              <a:ext cx="36195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Line 43">
              <a:extLst>
                <a:ext uri="{FF2B5EF4-FFF2-40B4-BE49-F238E27FC236}">
                  <a16:creationId xmlns:a16="http://schemas.microsoft.com/office/drawing/2014/main" id="{5F2B71E9-EBD9-462D-BE37-4A615CD86C1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44090" y="350581"/>
              <a:ext cx="36195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Line 44">
              <a:extLst>
                <a:ext uri="{FF2B5EF4-FFF2-40B4-BE49-F238E27FC236}">
                  <a16:creationId xmlns:a16="http://schemas.microsoft.com/office/drawing/2014/main" id="{203BB32F-E7B2-F662-81F5-9070DDF3D1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8680" y="377010"/>
              <a:ext cx="36195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 Box 45">
                  <a:extLst>
                    <a:ext uri="{FF2B5EF4-FFF2-40B4-BE49-F238E27FC236}">
                      <a16:creationId xmlns:a16="http://schemas.microsoft.com/office/drawing/2014/main" id="{66E5076D-F144-D790-05AC-AC03EEB86AA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39625" y="179860"/>
                  <a:ext cx="448818" cy="217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𝐵𝐹</m:t>
                            </m:r>
                          </m:sub>
                        </m:sSub>
                        <m:r>
                          <a:rPr lang="fr-FR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fr-FR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fr-FR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 Box 45">
                  <a:extLst>
                    <a:ext uri="{FF2B5EF4-FFF2-40B4-BE49-F238E27FC236}">
                      <a16:creationId xmlns:a16="http://schemas.microsoft.com/office/drawing/2014/main" id="{66E5076D-F144-D790-05AC-AC03EEB86A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39625" y="179860"/>
                  <a:ext cx="448818" cy="21717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6">
              <a:extLst>
                <a:ext uri="{FF2B5EF4-FFF2-40B4-BE49-F238E27FC236}">
                  <a16:creationId xmlns:a16="http://schemas.microsoft.com/office/drawing/2014/main" id="{BA97E021-CDC9-122B-E810-16DDADD0B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1105" y="202928"/>
              <a:ext cx="289560" cy="217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0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0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 Box 47">
              <a:extLst>
                <a:ext uri="{FF2B5EF4-FFF2-40B4-BE49-F238E27FC236}">
                  <a16:creationId xmlns:a16="http://schemas.microsoft.com/office/drawing/2014/main" id="{E4D776CF-063A-5275-3080-0BA25847F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06" y="956045"/>
              <a:ext cx="6178166" cy="217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1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Synoptique d’un système de télécommunication.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48">
              <a:extLst>
                <a:ext uri="{FF2B5EF4-FFF2-40B4-BE49-F238E27FC236}">
                  <a16:creationId xmlns:a16="http://schemas.microsoft.com/office/drawing/2014/main" id="{BD91B606-D50E-0425-E414-0F2798C3C0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285" y="150076"/>
              <a:ext cx="289560" cy="217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0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0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49">
              <a:extLst>
                <a:ext uri="{FF2B5EF4-FFF2-40B4-BE49-F238E27FC236}">
                  <a16:creationId xmlns:a16="http://schemas.microsoft.com/office/drawing/2014/main" id="{6A0835F3-791A-6D3D-9800-7E6579D6F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5695" y="181788"/>
              <a:ext cx="289560" cy="217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10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000" i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fr-FR" sz="1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fr-FR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Line 44">
              <a:extLst>
                <a:ext uri="{FF2B5EF4-FFF2-40B4-BE49-F238E27FC236}">
                  <a16:creationId xmlns:a16="http://schemas.microsoft.com/office/drawing/2014/main" id="{2EDACB00-48EF-972B-275A-F6C481BAD90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33664" y="539131"/>
              <a:ext cx="0" cy="1902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 Box 45">
                  <a:extLst>
                    <a:ext uri="{FF2B5EF4-FFF2-40B4-BE49-F238E27FC236}">
                      <a16:creationId xmlns:a16="http://schemas.microsoft.com/office/drawing/2014/main" id="{A5DCFA10-2486-B8C3-6CA1-52C68C38EDB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47253" y="699084"/>
                  <a:ext cx="1178387" cy="217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0" tIns="0" rIns="0" bIns="0" anchor="t" anchorCtr="0" upright="1">
                  <a:noAutofit/>
                </a:bodyPr>
                <a:lstStyle/>
                <a:p>
                  <a:pPr algn="ctr">
                    <a:lnSpc>
                      <a:spcPct val="106000"/>
                    </a:lnSpc>
                    <a:spcAft>
                      <a:spcPts val="800"/>
                    </a:spcAft>
                  </a:pPr>
                  <a:r>
                    <a:rPr lang="fr-FR" sz="10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Porteuse</a:t>
                  </a:r>
                  <a14:m>
                    <m:oMath xmlns:m="http://schemas.openxmlformats.org/officeDocument/2006/math">
                      <m:r>
                        <a:rPr lang="fr-FR" sz="1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1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1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𝑣</m:t>
                          </m:r>
                        </m:e>
                        <m:sub>
                          <m:r>
                            <a:rPr lang="fr-FR" sz="1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𝐻𝐹</m:t>
                          </m:r>
                        </m:sub>
                      </m:sSub>
                      <m:r>
                        <a:rPr lang="fr-FR" sz="1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(</m:t>
                      </m:r>
                      <m:r>
                        <a:rPr lang="fr-FR" sz="1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𝑡</m:t>
                      </m:r>
                      <m:r>
                        <a:rPr lang="fr-FR" sz="1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</m:oMath>
                  </a14:m>
                  <a:endParaRPr lang="fr-FR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 Box 45">
                  <a:extLst>
                    <a:ext uri="{FF2B5EF4-FFF2-40B4-BE49-F238E27FC236}">
                      <a16:creationId xmlns:a16="http://schemas.microsoft.com/office/drawing/2014/main" id="{A5DCFA10-2486-B8C3-6CA1-52C68C38ED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47253" y="699084"/>
                  <a:ext cx="1178387" cy="217170"/>
                </a:xfrm>
                <a:prstGeom prst="rect">
                  <a:avLst/>
                </a:prstGeom>
                <a:blipFill>
                  <a:blip r:embed="rId4"/>
                  <a:stretch>
                    <a:fillRect t="-127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C64A1F1F-0E3E-7878-4E44-BE7947B358C7}"/>
              </a:ext>
            </a:extLst>
          </p:cNvPr>
          <p:cNvSpPr txBox="1"/>
          <p:nvPr/>
        </p:nvSpPr>
        <p:spPr>
          <a:xfrm>
            <a:off x="1438224" y="5317530"/>
            <a:ext cx="440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Durée de la séance </a:t>
            </a:r>
            <a:r>
              <a:rPr lang="fr-FR" dirty="0"/>
              <a:t>: 3h, travail en binôme</a:t>
            </a:r>
          </a:p>
        </p:txBody>
      </p:sp>
    </p:spTree>
    <p:extLst>
      <p:ext uri="{BB962C8B-B14F-4D97-AF65-F5344CB8AC3E}">
        <p14:creationId xmlns:p14="http://schemas.microsoft.com/office/powerpoint/2010/main" val="396903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C627839-7E9E-B8EF-4D0D-FAFD3C2590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r-FR" sz="3600" dirty="0">
                <a:latin typeface="Nilland-Black"/>
                <a:ea typeface="Roboto Slab"/>
              </a:rPr>
              <a:t>Modulation et démodulation d'amplitude</a:t>
            </a:r>
            <a:endParaRPr lang="fr-FR" sz="3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AC71D-D3BD-8404-959E-893D075A38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/>
              <a:t>Signal informatif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1EB6FF-9689-F5FE-B0FE-091A0B87B28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95BFB5-68CC-69A7-FD8D-4B732D0F5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57" y="1934580"/>
            <a:ext cx="4352583" cy="332061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F05530-742C-6887-CE23-137A9CA7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33" y="2120830"/>
            <a:ext cx="4225582" cy="31538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179448C-AA4F-1D25-727F-D10DDB07106F}"/>
              </a:ext>
            </a:extLst>
          </p:cNvPr>
          <p:cNvSpPr txBox="1"/>
          <p:nvPr/>
        </p:nvSpPr>
        <p:spPr>
          <a:xfrm>
            <a:off x="1359051" y="5636187"/>
            <a:ext cx="49510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Times New Roman"/>
                <a:cs typeface="Times New Roman"/>
              </a:rPr>
              <a:t>Représentation temporelle du signal informatif.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A6E61C-5355-FFF6-0D13-1DAE4E74DF46}"/>
              </a:ext>
            </a:extLst>
          </p:cNvPr>
          <p:cNvSpPr txBox="1"/>
          <p:nvPr/>
        </p:nvSpPr>
        <p:spPr>
          <a:xfrm>
            <a:off x="6520062" y="5631767"/>
            <a:ext cx="49803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latin typeface="Times New Roman"/>
                <a:cs typeface="Times New Roman"/>
              </a:rPr>
              <a:t>Spectres d’amplitude bilatéral/unilatéral associés.</a:t>
            </a:r>
          </a:p>
          <a:p>
            <a:pPr algn="l"/>
            <a:endParaRPr lang="fr-FR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706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24D45-C570-800A-45D2-9CE3067C6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Une image contenant texte, écriture manuscrite, dessin, croquis&#10;&#10;Le contenu généré par l’IA peut être incorrect.">
            <a:extLst>
              <a:ext uri="{FF2B5EF4-FFF2-40B4-BE49-F238E27FC236}">
                <a16:creationId xmlns:a16="http://schemas.microsoft.com/office/drawing/2014/main" id="{30053332-1986-40F2-A2D2-62066DCB1B4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5143126" y="2029419"/>
            <a:ext cx="6921910" cy="4151955"/>
          </a:xfr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5DA88B-B5EB-A6A4-53C5-CFCE25912D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sz="1900"/>
              <a:t>Compte-rendu d’étudiants</a:t>
            </a:r>
          </a:p>
        </p:txBody>
      </p:sp>
      <p:sp>
        <p:nvSpPr>
          <p:cNvPr id="5" name="Espace réservé de la date 4" hidden="1">
            <a:extLst>
              <a:ext uri="{FF2B5EF4-FFF2-40B4-BE49-F238E27FC236}">
                <a16:creationId xmlns:a16="http://schemas.microsoft.com/office/drawing/2014/main" id="{9B5EA78D-7A0F-5EF4-5C22-700E4CF0EE0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7080250"/>
            <a:ext cx="139065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8C1ADED-F639-47A8-BF52-17D6FFA849D4}" type="datetime1">
              <a:rPr lang="fr-FR" smtClean="0"/>
              <a:pPr>
                <a:spcAft>
                  <a:spcPts val="600"/>
                </a:spcAft>
              </a:pPr>
              <a:t>02/06/2025</a:t>
            </a:fld>
            <a:endParaRPr lang="fr-FR"/>
          </a:p>
        </p:txBody>
      </p:sp>
      <p:sp>
        <p:nvSpPr>
          <p:cNvPr id="7" name="Espace réservé du numéro de diapositive 6" hidden="1">
            <a:extLst>
              <a:ext uri="{FF2B5EF4-FFF2-40B4-BE49-F238E27FC236}">
                <a16:creationId xmlns:a16="http://schemas.microsoft.com/office/drawing/2014/main" id="{CE8C2A52-E430-11FD-1E18-77E195532D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64875" y="7080250"/>
            <a:ext cx="1127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CBDD735-DE6A-404F-92A0-A315B4807BEE}" type="slidenum">
              <a:rPr lang="fr-FR" smtClean="0"/>
              <a:pPr>
                <a:spcAft>
                  <a:spcPts val="600"/>
                </a:spcAft>
              </a:pPr>
              <a:t>19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2E660A-BB77-B3FD-E4D9-7EAE5365D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37" y="4105396"/>
            <a:ext cx="7532623" cy="2121568"/>
          </a:xfrm>
          <a:prstGeom prst="rect">
            <a:avLst/>
          </a:prstGeom>
        </p:spPr>
      </p:pic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F98B67DB-0A93-F965-79F5-22E996EA474B}"/>
              </a:ext>
            </a:extLst>
          </p:cNvPr>
          <p:cNvSpPr txBox="1">
            <a:spLocks/>
          </p:cNvSpPr>
          <p:nvPr/>
        </p:nvSpPr>
        <p:spPr>
          <a:xfrm>
            <a:off x="1136649" y="144536"/>
            <a:ext cx="10848874" cy="946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lland-Black" panose="02000A03040000020004" pitchFamily="2" charset="0"/>
                <a:ea typeface="Roboto Slab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b="1" dirty="0">
                <a:latin typeface="Nilland-Black"/>
                <a:ea typeface="Roboto Slab"/>
              </a:rPr>
              <a:t>Modulation et démodulation d'amplitude – </a:t>
            </a:r>
          </a:p>
          <a:p>
            <a:pPr algn="just"/>
            <a:r>
              <a:rPr lang="fr-FR" sz="2800" b="1" dirty="0">
                <a:latin typeface="Nilland-Black"/>
                <a:ea typeface="Roboto Slab"/>
              </a:rPr>
              <a:t>représentation temporelle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677128B-6F70-494C-8E47-8361A6678406}"/>
                  </a:ext>
                </a:extLst>
              </p:cNvPr>
              <p:cNvSpPr/>
              <p:nvPr/>
            </p:nvSpPr>
            <p:spPr>
              <a:xfrm>
                <a:off x="4269444" y="1375734"/>
                <a:ext cx="771607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latin typeface="Barlow Medium"/>
                    <a:ea typeface="Open Sans Light"/>
                    <a:cs typeface="Open Sans Light"/>
                  </a:rPr>
                  <a:t>Signal modulé :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=</m:t>
                    </m:r>
                    <m:d>
                      <m:dPr>
                        <m:begChr m:val="["/>
                        <m:endChr m:val="]"/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𝐵𝐹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𝐵𝐹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𝐻𝐹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𝐻𝐹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677128B-6F70-494C-8E47-8361A66784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9444" y="1375734"/>
                <a:ext cx="7716079" cy="369332"/>
              </a:xfrm>
              <a:prstGeom prst="rect">
                <a:avLst/>
              </a:prstGeom>
              <a:blipFill>
                <a:blip r:embed="rId4"/>
                <a:stretch>
                  <a:fillRect l="-632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202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35841AC-83C7-B157-8600-9E144AF090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Objectifs : faire le lien entre OML et d’autres ressources 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35E4E1-51B4-792C-D183-A3E8A09A358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A quoi ça sert ?</a:t>
            </a:r>
          </a:p>
          <a:p>
            <a:r>
              <a:rPr lang="fr-FR" dirty="0">
                <a:latin typeface="+mn-lt"/>
              </a:rPr>
              <a:t>Comment faire les calculs ?</a:t>
            </a:r>
          </a:p>
          <a:p>
            <a:r>
              <a:rPr lang="fr-FR" dirty="0">
                <a:latin typeface="+mn-lt"/>
              </a:rPr>
              <a:t>Comment tracer une courbe et les interpréter ?</a:t>
            </a:r>
          </a:p>
          <a:p>
            <a:r>
              <a:rPr lang="fr-FR" dirty="0">
                <a:latin typeface="+mn-lt"/>
              </a:rPr>
              <a:t>Quel vocabulaire utiliser ?</a:t>
            </a:r>
          </a:p>
          <a:p>
            <a:r>
              <a:rPr lang="fr-FR" dirty="0">
                <a:latin typeface="+mn-lt"/>
              </a:rPr>
              <a:t>Comment analyser les mesures ?</a:t>
            </a:r>
          </a:p>
        </p:txBody>
      </p:sp>
    </p:spTree>
    <p:extLst>
      <p:ext uri="{BB962C8B-B14F-4D97-AF65-F5344CB8AC3E}">
        <p14:creationId xmlns:p14="http://schemas.microsoft.com/office/powerpoint/2010/main" val="412583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2736149-1ECB-4146-916E-908852CF3BA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8" y="2165285"/>
            <a:ext cx="8261230" cy="3720832"/>
          </a:xfr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B2E8B81-DB2A-89BE-FE88-62D7C1A480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600"/>
              <a:t>Modulation et démodulation d’amplitude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4F6517-CC3E-11AD-D0E9-3FE8BF429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/>
              <a:t>Montage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A7C978-FBAF-0B6C-C59F-45FD303810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</p:spTree>
    <p:extLst>
      <p:ext uri="{BB962C8B-B14F-4D97-AF65-F5344CB8AC3E}">
        <p14:creationId xmlns:p14="http://schemas.microsoft.com/office/powerpoint/2010/main" val="2442982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A7790145-298A-49C9-A918-1C7EBA2EF6C0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68728" y="1412240"/>
                <a:ext cx="8108952" cy="518809"/>
              </a:xfrm>
            </p:spPr>
            <p:txBody>
              <a:bodyPr lIns="91440" tIns="45720" rIns="91440" bIns="45720" anchor="t">
                <a:normAutofit/>
              </a:bodyPr>
              <a:lstStyle/>
              <a:p>
                <a:r>
                  <a:rPr lang="fr-FR" dirty="0">
                    <a:latin typeface="Barlow Medium"/>
                    <a:ea typeface="Open Sans Light"/>
                    <a:cs typeface="Open Sans Light"/>
                  </a:rPr>
                  <a:t>Signal modulé : </a:t>
                </a:r>
                <a14:m>
                  <m:oMath xmlns:m="http://schemas.openxmlformats.org/officeDocument/2006/math">
                    <m:r>
                      <a:rPr lang="fr-FR" sz="2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=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𝐵𝐹</m:t>
                            </m:r>
                          </m:sub>
                        </m:s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𝐵𝐹</m:t>
                                </m:r>
                              </m:sub>
                            </m:s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𝐻𝐹</m:t>
                        </m:r>
                      </m:sub>
                    </m:sSub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𝐻𝐹</m:t>
                            </m:r>
                          </m:sub>
                        </m:s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A7790145-298A-49C9-A918-1C7EBA2EF6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68728" y="1412240"/>
                <a:ext cx="8108952" cy="518809"/>
              </a:xfrm>
              <a:blipFill>
                <a:blip r:embed="rId2"/>
                <a:stretch>
                  <a:fillRect l="-752" t="-152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81D83C-8F10-F1F0-F4AA-A723233B6D3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B0D7A9A1-3777-D24C-23C3-D86105B8B4B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126818" y="173837"/>
            <a:ext cx="9017000" cy="720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lland-Black" panose="02000A03040000020004" pitchFamily="2" charset="0"/>
                <a:ea typeface="Roboto Slab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b="1" dirty="0">
                <a:latin typeface="Nilland-Black"/>
                <a:ea typeface="Roboto Slab"/>
              </a:rPr>
              <a:t>Modulation et démodulation d'amplitude – </a:t>
            </a:r>
          </a:p>
          <a:p>
            <a:pPr algn="just"/>
            <a:r>
              <a:rPr lang="fr-FR" sz="2800" b="1" dirty="0">
                <a:latin typeface="Nilland-Black"/>
                <a:ea typeface="Roboto Slab"/>
              </a:rPr>
              <a:t>représentation temporelle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16DAC0-FE8B-4F7E-A980-3E525ADD7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04" y="2168959"/>
            <a:ext cx="4849191" cy="363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9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A7790145-298A-49C9-A918-1C7EBA2EF6C0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268728" y="1412240"/>
                <a:ext cx="8108952" cy="518809"/>
              </a:xfrm>
            </p:spPr>
            <p:txBody>
              <a:bodyPr lIns="91440" tIns="45720" rIns="91440" bIns="45720" anchor="t">
                <a:normAutofit/>
              </a:bodyPr>
              <a:lstStyle/>
              <a:p>
                <a:r>
                  <a:rPr lang="fr-FR" dirty="0">
                    <a:latin typeface="Barlow Medium"/>
                    <a:ea typeface="Open Sans Light"/>
                    <a:cs typeface="Open Sans Light"/>
                  </a:rPr>
                  <a:t>Signal modulé : </a:t>
                </a:r>
                <a14:m>
                  <m:oMath xmlns:m="http://schemas.openxmlformats.org/officeDocument/2006/math">
                    <m:r>
                      <a:rPr lang="fr-FR" sz="2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=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𝐵𝐹</m:t>
                            </m:r>
                          </m:sub>
                        </m:s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  <m:d>
                          <m:d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𝐵𝐹</m:t>
                                </m:r>
                              </m:sub>
                            </m:s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b>
                        </m:sSub>
                      </m:e>
                    </m:d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𝐻𝐹</m:t>
                        </m:r>
                      </m:sub>
                    </m:sSub>
                    <m:r>
                      <a:rPr lang="fr-FR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d>
                      <m:dPr>
                        <m:ctrlP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𝐻𝐹</m:t>
                            </m:r>
                          </m:sub>
                        </m:sSub>
                        <m:r>
                          <a:rPr lang="fr-FR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A7790145-298A-49C9-A918-1C7EBA2EF6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268728" y="1412240"/>
                <a:ext cx="8108952" cy="518809"/>
              </a:xfrm>
              <a:blipFill>
                <a:blip r:embed="rId2"/>
                <a:stretch>
                  <a:fillRect l="-752" t="-152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81D83C-8F10-F1F0-F4AA-A723233B6D3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31F6C4C-28F7-D548-E820-7D50FF84B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297" y="2088365"/>
            <a:ext cx="4710012" cy="3532510"/>
          </a:xfrm>
          <a:prstGeom prst="rect">
            <a:avLst/>
          </a:prstGeom>
        </p:spPr>
      </p:pic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B0D7A9A1-3777-D24C-23C3-D86105B8B4BB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1126818" y="173837"/>
            <a:ext cx="9017000" cy="720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lland-Black" panose="02000A03040000020004" pitchFamily="2" charset="0"/>
                <a:ea typeface="Roboto Slab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b="1" dirty="0">
                <a:latin typeface="Nilland-Black"/>
                <a:ea typeface="Roboto Slab"/>
              </a:rPr>
              <a:t>Modulation et démodulation d'amplitude – </a:t>
            </a:r>
          </a:p>
          <a:p>
            <a:pPr algn="just"/>
            <a:r>
              <a:rPr lang="fr-FR" sz="2800" b="1" dirty="0">
                <a:latin typeface="Nilland-Black"/>
                <a:ea typeface="Roboto Slab"/>
              </a:rPr>
              <a:t>représentation temporelle</a:t>
            </a:r>
          </a:p>
        </p:txBody>
      </p:sp>
    </p:spTree>
    <p:extLst>
      <p:ext uri="{BB962C8B-B14F-4D97-AF65-F5344CB8AC3E}">
        <p14:creationId xmlns:p14="http://schemas.microsoft.com/office/powerpoint/2010/main" val="1988740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7813-A5C1-8693-A578-E22C0410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82D3B458-942E-448A-3D80-FE1AE8A13EA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096000" y="1529671"/>
            <a:ext cx="5136562" cy="4554537"/>
          </a:xfrm>
        </p:spPr>
      </p:pic>
      <p:sp>
        <p:nvSpPr>
          <p:cNvPr id="5" name="Espace réservé de la date 4" hidden="1">
            <a:extLst>
              <a:ext uri="{FF2B5EF4-FFF2-40B4-BE49-F238E27FC236}">
                <a16:creationId xmlns:a16="http://schemas.microsoft.com/office/drawing/2014/main" id="{139F42AC-A9C3-CF0C-92DB-73576300D15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7080250"/>
            <a:ext cx="139065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8C1ADED-F639-47A8-BF52-17D6FFA849D4}" type="datetime1">
              <a:rPr lang="fr-FR" smtClean="0"/>
              <a:pPr>
                <a:spcAft>
                  <a:spcPts val="600"/>
                </a:spcAft>
              </a:pPr>
              <a:t>02/06/2025</a:t>
            </a:fld>
            <a:endParaRPr lang="fr-FR"/>
          </a:p>
        </p:txBody>
      </p:sp>
      <p:sp>
        <p:nvSpPr>
          <p:cNvPr id="7" name="Espace réservé du numéro de diapositive 6" hidden="1">
            <a:extLst>
              <a:ext uri="{FF2B5EF4-FFF2-40B4-BE49-F238E27FC236}">
                <a16:creationId xmlns:a16="http://schemas.microsoft.com/office/drawing/2014/main" id="{E6182380-8E74-25D2-626E-443A3C686E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64875" y="7080250"/>
            <a:ext cx="1127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CBDD735-DE6A-404F-92A0-A315B4807BEE}" type="slidenum">
              <a:rPr lang="fr-FR" smtClean="0"/>
              <a:pPr>
                <a:spcAft>
                  <a:spcPts val="600"/>
                </a:spcAft>
              </a:pPr>
              <a:t>23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46F07D7-93C0-2BD3-9F9A-09C92569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38" y="3247032"/>
            <a:ext cx="4087065" cy="306486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605A16F-3B2A-8EEC-1FA1-C44FB69C203B}"/>
              </a:ext>
            </a:extLst>
          </p:cNvPr>
          <p:cNvSpPr txBox="1"/>
          <p:nvPr/>
        </p:nvSpPr>
        <p:spPr>
          <a:xfrm>
            <a:off x="1312435" y="1838632"/>
            <a:ext cx="39593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Méthodes pour le spectre: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Linéarisation du produit de cosinus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Dédoublement du spectre </a:t>
            </a:r>
          </a:p>
        </p:txBody>
      </p:sp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976AED2B-730C-7BAD-D529-C2F704ACD17B}"/>
              </a:ext>
            </a:extLst>
          </p:cNvPr>
          <p:cNvSpPr txBox="1">
            <a:spLocks/>
          </p:cNvSpPr>
          <p:nvPr/>
        </p:nvSpPr>
        <p:spPr>
          <a:xfrm>
            <a:off x="1136649" y="144536"/>
            <a:ext cx="10848874" cy="946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lland-Black" panose="02000A03040000020004" pitchFamily="2" charset="0"/>
                <a:ea typeface="Roboto Slab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b="1" dirty="0">
                <a:latin typeface="Nilland-Black"/>
                <a:ea typeface="Roboto Slab"/>
              </a:rPr>
              <a:t>Modulation et démodulation d'amplitude – </a:t>
            </a:r>
          </a:p>
          <a:p>
            <a:pPr algn="just"/>
            <a:r>
              <a:rPr lang="fr-FR" sz="2800" b="1" dirty="0">
                <a:latin typeface="Nilland-Black"/>
                <a:ea typeface="Roboto Slab"/>
              </a:rPr>
              <a:t>représentation spectrale</a:t>
            </a:r>
          </a:p>
        </p:txBody>
      </p:sp>
    </p:spTree>
    <p:extLst>
      <p:ext uri="{BB962C8B-B14F-4D97-AF65-F5344CB8AC3E}">
        <p14:creationId xmlns:p14="http://schemas.microsoft.com/office/powerpoint/2010/main" val="234045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7813-A5C1-8693-A578-E22C04108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 hidden="1">
            <a:extLst>
              <a:ext uri="{FF2B5EF4-FFF2-40B4-BE49-F238E27FC236}">
                <a16:creationId xmlns:a16="http://schemas.microsoft.com/office/drawing/2014/main" id="{139F42AC-A9C3-CF0C-92DB-73576300D15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7080250"/>
            <a:ext cx="139065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28C1ADED-F639-47A8-BF52-17D6FFA849D4}" type="datetime1">
              <a:rPr lang="fr-FR" smtClean="0"/>
              <a:pPr>
                <a:spcAft>
                  <a:spcPts val="600"/>
                </a:spcAft>
              </a:pPr>
              <a:t>02/06/2025</a:t>
            </a:fld>
            <a:endParaRPr lang="fr-FR"/>
          </a:p>
        </p:txBody>
      </p:sp>
      <p:sp>
        <p:nvSpPr>
          <p:cNvPr id="7" name="Espace réservé du numéro de diapositive 6" hidden="1">
            <a:extLst>
              <a:ext uri="{FF2B5EF4-FFF2-40B4-BE49-F238E27FC236}">
                <a16:creationId xmlns:a16="http://schemas.microsoft.com/office/drawing/2014/main" id="{E6182380-8E74-25D2-626E-443A3C686E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64875" y="7080250"/>
            <a:ext cx="11271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5CBDD735-DE6A-404F-92A0-A315B4807BEE}" type="slidenum">
              <a:rPr lang="fr-FR" smtClean="0"/>
              <a:pPr>
                <a:spcAft>
                  <a:spcPts val="600"/>
                </a:spcAft>
              </a:pPr>
              <a:t>24</a:t>
            </a:fld>
            <a:endParaRPr lang="fr-FR"/>
          </a:p>
        </p:txBody>
      </p:sp>
      <p:sp>
        <p:nvSpPr>
          <p:cNvPr id="19" name="Espace réservé du texte 1">
            <a:extLst>
              <a:ext uri="{FF2B5EF4-FFF2-40B4-BE49-F238E27FC236}">
                <a16:creationId xmlns:a16="http://schemas.microsoft.com/office/drawing/2014/main" id="{976AED2B-730C-7BAD-D529-C2F704ACD17B}"/>
              </a:ext>
            </a:extLst>
          </p:cNvPr>
          <p:cNvSpPr txBox="1">
            <a:spLocks/>
          </p:cNvSpPr>
          <p:nvPr/>
        </p:nvSpPr>
        <p:spPr>
          <a:xfrm>
            <a:off x="1136649" y="144536"/>
            <a:ext cx="10848874" cy="946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lland-Black" panose="02000A03040000020004" pitchFamily="2" charset="0"/>
                <a:ea typeface="Roboto Slab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b="1" dirty="0">
                <a:latin typeface="Nilland-Black"/>
                <a:ea typeface="Roboto Slab"/>
              </a:rPr>
              <a:t>Modulation et démodulation d'amplitude – </a:t>
            </a:r>
          </a:p>
          <a:p>
            <a:pPr algn="just"/>
            <a:r>
              <a:rPr lang="fr-FR" sz="2800" b="1" dirty="0">
                <a:latin typeface="Nilland-Black"/>
                <a:ea typeface="Roboto Slab"/>
              </a:rPr>
              <a:t>représentation spectrale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0C83067-6019-4180-8C95-CA36483A7A0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45" y="1619181"/>
            <a:ext cx="6072716" cy="4554537"/>
          </a:xfrm>
        </p:spPr>
      </p:pic>
    </p:spTree>
    <p:extLst>
      <p:ext uri="{BB962C8B-B14F-4D97-AF65-F5344CB8AC3E}">
        <p14:creationId xmlns:p14="http://schemas.microsoft.com/office/powerpoint/2010/main" val="76066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contenu 3">
                <a:extLst>
                  <a:ext uri="{FF2B5EF4-FFF2-40B4-BE49-F238E27FC236}">
                    <a16:creationId xmlns:a16="http://schemas.microsoft.com/office/drawing/2014/main" id="{0BE85B8A-F24A-733C-F50D-1AE83FB62A10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/>
            <p:txBody>
              <a:bodyPr/>
              <a:lstStyle/>
              <a:p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Spectre d’amplitude du signal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en sortie du multiplieur.</a:t>
                </a:r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Espace réservé du contenu 3">
                <a:extLst>
                  <a:ext uri="{FF2B5EF4-FFF2-40B4-BE49-F238E27FC236}">
                    <a16:creationId xmlns:a16="http://schemas.microsoft.com/office/drawing/2014/main" id="{0BE85B8A-F24A-733C-F50D-1AE83FB62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blipFill>
                <a:blip r:embed="rId2"/>
                <a:stretch>
                  <a:fillRect l="-343" t="-13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C450DE1-5863-14B6-ADA2-9663EE005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r-FR" sz="3600" dirty="0"/>
              <a:t>Modulation et démodulation d'amplitude</a:t>
            </a:r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34A5CD80-C73A-3F20-6883-1B97CF256270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fr-FR" dirty="0"/>
                  <a:t>Signal démodulé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d>
                      <m:dPr>
                        <m:ctrlPr>
                          <a:rPr lang="fr-FR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FR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𝐻𝐹</m:t>
                            </m:r>
                          </m:sub>
                        </m:s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34A5CD80-C73A-3F20-6883-1B97CF2562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3"/>
                <a:stretch>
                  <a:fillRect l="-969" t="-29310" b="-241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F3EA91-5810-804D-6C86-58FEB57EA2E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3F08D1-99A6-8570-B72A-B67365C9A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95" y="2820923"/>
            <a:ext cx="4042410" cy="3030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221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63DAAD-104F-FB5A-FA99-AAEF19D8667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963483" y="5096369"/>
            <a:ext cx="10668000" cy="47484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Spectre d’amplitude mesuré à l’analyseur de spectre.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132A89-CAF6-B0D6-867F-90D9B7AB3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r-FR" sz="3600" dirty="0"/>
              <a:t>Modulation et démodulation d'amplitude</a:t>
            </a:r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A076646-81D7-C1E0-D27E-A596FC6466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8B0290-47AE-46E6-B7FE-B40F317964A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6649" y="6316452"/>
            <a:ext cx="1389954" cy="365125"/>
          </a:xfrm>
        </p:spPr>
        <p:txBody>
          <a:bodyPr/>
          <a:lstStyle/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1B06CA-7F88-7A16-D4EF-DC8F2D770F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07196" y="6352494"/>
            <a:ext cx="1127410" cy="365125"/>
          </a:xfrm>
        </p:spPr>
        <p:txBody>
          <a:bodyPr/>
          <a:lstStyle/>
          <a:p>
            <a:fld id="{5CBDD735-DE6A-404F-92A0-A315B4807BEE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BE02D7-53DD-55BB-A11D-4507B2E390C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E4D2000-06D9-7A49-ECCA-181E48387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10" y="2011994"/>
            <a:ext cx="4042410" cy="3030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259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A9C36-1F23-1AFA-09CF-CDE5687C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4FDAAA0-86B4-1456-3F21-48C81DF51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sz="3600"/>
              <a:t>Modulation et démodulation d’amplitude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AFD64A-E353-C891-8F43-09E216CFC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Vérification Matlab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D62A06-1864-13D8-3600-A5E04FF326D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710A7B-878D-AE3D-C052-41B6203C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41" y="1904883"/>
            <a:ext cx="8057139" cy="40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9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7CB4-CC0D-A75E-B29B-B7312D806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B8F0E0-33D0-75A7-DD7F-0ACE1716E7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sz="4100"/>
              <a:t>Modulation et démodulation d’amplitude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681814-B890-455D-C523-7AB6C679C4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fr-FR" sz="1900"/>
              <a:t>Vérification Matlab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2DBBA1-4FC6-53C3-2738-10ACF249890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Pied de page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6EA662-A35C-33E5-4A49-C2B4CB868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09" y="2012640"/>
            <a:ext cx="5896484" cy="3994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4721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2440C-0C65-5249-7DAD-F85C83B16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Analyse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221E69-CD76-B50B-83D8-A6BF25436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79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Espace réservé du contenu 3">
            <a:extLst>
              <a:ext uri="{FF2B5EF4-FFF2-40B4-BE49-F238E27FC236}">
                <a16:creationId xmlns:a16="http://schemas.microsoft.com/office/drawing/2014/main" id="{CCA389DB-FDF9-5431-09DB-5B568B7646F6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146830266"/>
              </p:ext>
            </p:extLst>
          </p:nvPr>
        </p:nvGraphicFramePr>
        <p:xfrm>
          <a:off x="1166606" y="2554315"/>
          <a:ext cx="10588514" cy="271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C9CDF35-6F2B-A3DA-E5FC-502493FFC3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sz="3700"/>
              <a:t>Exemples de TP avec appareils de mesures</a:t>
            </a:r>
          </a:p>
        </p:txBody>
      </p:sp>
    </p:spTree>
    <p:extLst>
      <p:ext uri="{BB962C8B-B14F-4D97-AF65-F5344CB8AC3E}">
        <p14:creationId xmlns:p14="http://schemas.microsoft.com/office/powerpoint/2010/main" val="3344436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FE4720F-7092-B06D-600B-070C062BCD9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42553" y="1476855"/>
            <a:ext cx="10668000" cy="45545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dirty="0">
                <a:latin typeface="+mn-lt"/>
              </a:rPr>
              <a:t>La séance de S1 est très calculatoire mais ils peuvent vérifier leurs résultats sur les appareils de mesure</a:t>
            </a:r>
          </a:p>
          <a:p>
            <a:r>
              <a:rPr lang="fr-FR" dirty="0">
                <a:latin typeface="+mn-lt"/>
              </a:rPr>
              <a:t>La séance de S3 consiste davantage à des tracés de spectres et de représentations temporelles</a:t>
            </a:r>
          </a:p>
          <a:p>
            <a:r>
              <a:rPr lang="fr-FR" dirty="0">
                <a:latin typeface="+mn-lt"/>
              </a:rPr>
              <a:t>Séances qui paraissent  ‘plus intéressantes’ pour les étudiants car on est en salle de TP et ils peuvent visualiser les résultats </a:t>
            </a:r>
          </a:p>
          <a:p>
            <a:r>
              <a:rPr lang="fr-FR" dirty="0">
                <a:latin typeface="+mn-lt"/>
              </a:rPr>
              <a:t>Confiance en l’appareil de mesure (même constat que pour les calculatrices)</a:t>
            </a:r>
          </a:p>
          <a:p>
            <a:pPr marL="0" indent="0">
              <a:buNone/>
            </a:pPr>
            <a:r>
              <a:rPr lang="fr-FR" b="1" dirty="0">
                <a:latin typeface="+mn-lt"/>
              </a:rPr>
              <a:t>MAIS</a:t>
            </a:r>
          </a:p>
          <a:p>
            <a:r>
              <a:rPr lang="fr-FR" dirty="0">
                <a:latin typeface="+mn-lt"/>
              </a:rPr>
              <a:t>Difficultés sur les calculs, sur les représentations graphiques et interprétation des résultats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CD98E3-A35C-3125-2471-048D17917C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Constats</a:t>
            </a:r>
          </a:p>
        </p:txBody>
      </p:sp>
    </p:spTree>
    <p:extLst>
      <p:ext uri="{BB962C8B-B14F-4D97-AF65-F5344CB8AC3E}">
        <p14:creationId xmlns:p14="http://schemas.microsoft.com/office/powerpoint/2010/main" val="142025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49" y="1460500"/>
            <a:ext cx="2416176" cy="365125"/>
          </a:xfrm>
        </p:spPr>
        <p:txBody>
          <a:bodyPr>
            <a:normAutofit fontScale="55000" lnSpcReduction="20000"/>
          </a:bodyPr>
          <a:lstStyle/>
          <a:p>
            <a:r>
              <a:rPr lang="fr-FR">
                <a:sym typeface="Wingdings" panose="05000000000000000000" pitchFamily="2" charset="2"/>
              </a:rPr>
              <a:t> </a:t>
            </a:r>
            <a:r>
              <a:rPr lang="fr-FR"/>
              <a:t>Observations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Décomposition en série de Fourier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>
              <a:latin typeface="Nilland-Black" panose="02000A03040000020004" pitchFamily="2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CA645B-0316-4969-AAB6-1EBF2A9FCF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91AE91-2997-47B5-9F15-9AD190BE1B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BDD735-DE6A-404F-92A0-A315B4807BEE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C93439-7F97-45C2-8DDA-1167B19D1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7" y="1852336"/>
            <a:ext cx="5851064" cy="358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985174-E322-409D-9E7D-1FB23640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915" y="-969321"/>
            <a:ext cx="8516539" cy="267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138A15-DAC9-4DBD-8720-FC75E432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915" y="2304790"/>
            <a:ext cx="8516539" cy="2559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5562477-1554-43EB-9B9F-9AD4D950D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826" y="5138487"/>
            <a:ext cx="8535976" cy="267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D28DFC3-D835-46EE-90BA-F38F42B820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45" y="5777013"/>
            <a:ext cx="1549713" cy="8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9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49" y="1460500"/>
            <a:ext cx="2416176" cy="365125"/>
          </a:xfrm>
        </p:spPr>
        <p:txBody>
          <a:bodyPr>
            <a:normAutofit fontScale="55000" lnSpcReduction="20000"/>
          </a:bodyPr>
          <a:lstStyle/>
          <a:p>
            <a:r>
              <a:rPr lang="fr-FR">
                <a:sym typeface="Wingdings" panose="05000000000000000000" pitchFamily="2" charset="2"/>
              </a:rPr>
              <a:t> </a:t>
            </a:r>
            <a:r>
              <a:rPr lang="fr-FR"/>
              <a:t>Calcul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Décomposition en série de Fourier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>
              <a:latin typeface="Nilland-Black" panose="02000A03040000020004" pitchFamily="2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CA645B-0316-4969-AAB6-1EBF2A9FCF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91AE91-2997-47B5-9F15-9AD190BE1B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BDD735-DE6A-404F-92A0-A315B4807BEE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5156DD9-5DB6-4AAA-9A17-ACD131714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221" y="1879206"/>
            <a:ext cx="5744079" cy="448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EE60E7-9489-4F1F-9B58-4C9AED0FE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177" y="1643062"/>
            <a:ext cx="6925642" cy="301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18CF9DB-930C-407C-BEE0-5ABFE79F6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45" y="5777013"/>
            <a:ext cx="1549713" cy="8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4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49" y="1460500"/>
            <a:ext cx="2416176" cy="365125"/>
          </a:xfrm>
        </p:spPr>
        <p:txBody>
          <a:bodyPr>
            <a:normAutofit fontScale="55000" lnSpcReduction="20000"/>
          </a:bodyPr>
          <a:lstStyle/>
          <a:p>
            <a:r>
              <a:rPr lang="fr-FR">
                <a:sym typeface="Wingdings" panose="05000000000000000000" pitchFamily="2" charset="2"/>
              </a:rPr>
              <a:t> </a:t>
            </a:r>
            <a:r>
              <a:rPr lang="fr-FR"/>
              <a:t>Reconstitution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Décomposition en série de Fourier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>
              <a:latin typeface="Nilland-Black" panose="02000A03040000020004" pitchFamily="2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CA645B-0316-4969-AAB6-1EBF2A9FCF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91AE91-2997-47B5-9F15-9AD190BE1B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BDD735-DE6A-404F-92A0-A315B4807BEE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E35BB4-67D3-4E77-B400-7DD67688F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49" y="2014467"/>
            <a:ext cx="6830378" cy="100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EFF9AF-692E-46D7-846C-EC2AE2A508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0230421" y="3769715"/>
            <a:ext cx="5761355" cy="3310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0D158C-EEB8-4DE9-87CB-A13FF75164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30420" y="191135"/>
            <a:ext cx="5761355" cy="326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9569468-A194-4602-8192-260F53958A3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0230420" y="-3340858"/>
            <a:ext cx="5761354" cy="326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F7CF0C-D4D3-4A05-B977-C9217FB1C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5647" y="4857108"/>
            <a:ext cx="4428472" cy="3848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7ECBC6-EA80-4A59-A2D4-3520566E6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221" y="3455284"/>
            <a:ext cx="6573167" cy="263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BCA3A30-E607-4099-834C-A7C99D1F10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010" y="437874"/>
            <a:ext cx="1549713" cy="8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88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48" y="1460500"/>
            <a:ext cx="5568951" cy="365125"/>
          </a:xfrm>
        </p:spPr>
        <p:txBody>
          <a:bodyPr>
            <a:normAutofit fontScale="55000" lnSpcReduction="20000"/>
          </a:bodyPr>
          <a:lstStyle/>
          <a:p>
            <a:r>
              <a:rPr lang="fr-FR">
                <a:sym typeface="Wingdings" panose="05000000000000000000" pitchFamily="2" charset="2"/>
              </a:rPr>
              <a:t> </a:t>
            </a:r>
            <a:r>
              <a:rPr lang="fr-FR"/>
              <a:t>Application en électronique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Décomposition en série de Fourier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>
              <a:latin typeface="Nilland-Black" panose="02000A03040000020004" pitchFamily="2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CA645B-0316-4969-AAB6-1EBF2A9FCF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91AE91-2997-47B5-9F15-9AD190BE1B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BDD735-DE6A-404F-92A0-A315B4807BEE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9C3A38-208F-4B0F-9079-B8212039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57" y="138348"/>
            <a:ext cx="1389955" cy="13221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04AF2F9-EE90-4E3D-9C18-479F22274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18" y="2175758"/>
            <a:ext cx="616659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305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648" y="1460500"/>
            <a:ext cx="5568951" cy="365125"/>
          </a:xfrm>
        </p:spPr>
        <p:txBody>
          <a:bodyPr>
            <a:normAutofit fontScale="55000" lnSpcReduction="20000"/>
          </a:bodyPr>
          <a:lstStyle/>
          <a:p>
            <a:r>
              <a:rPr lang="fr-FR">
                <a:sym typeface="Wingdings" panose="05000000000000000000" pitchFamily="2" charset="2"/>
              </a:rPr>
              <a:t> </a:t>
            </a:r>
            <a:r>
              <a:rPr lang="fr-FR"/>
              <a:t>Application en électronique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773" y="389642"/>
            <a:ext cx="9017284" cy="72072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FR" sz="280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Décomposition en série de Fourier</a:t>
            </a:r>
            <a:endParaRPr lang="fr-FR" sz="280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>
              <a:latin typeface="Nilland-Black" panose="02000A03040000020004" pitchFamily="2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CA645B-0316-4969-AAB6-1EBF2A9FCFA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8C1ADED-F639-47A8-BF52-17D6FFA849D4}" type="datetime1">
              <a:rPr lang="fr-FR" smtClean="0"/>
              <a:pPr/>
              <a:t>02/06/2025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91AE91-2997-47B5-9F15-9AD190BE1BA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BDD735-DE6A-404F-92A0-A315B4807BEE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E9C3A38-208F-4B0F-9079-B82120394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57" y="138348"/>
            <a:ext cx="1389955" cy="13221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5A5D23-70B0-4882-9EDC-53CD6210A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2437" y="2558654"/>
            <a:ext cx="11098174" cy="56776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F044C1-5456-4221-81C2-1E33B74BB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861" y="2558654"/>
            <a:ext cx="9908293" cy="56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4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E0EA933-5CAD-ED80-B3B8-7EF2BD4E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393" y="1007055"/>
            <a:ext cx="10515600" cy="2766116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pPr algn="ctr"/>
            <a:endParaRPr lang="fr-F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8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 :</a:t>
            </a:r>
          </a:p>
          <a:p>
            <a:pPr algn="ctr"/>
            <a:r>
              <a:rPr lang="fr-FR" sz="8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Illustration </a:t>
            </a:r>
          </a:p>
          <a:p>
            <a:pPr algn="ctr"/>
            <a:r>
              <a:rPr lang="fr-FR" sz="8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valeurs moyennes et valeurs efficaces</a:t>
            </a:r>
          </a:p>
          <a:p>
            <a:pPr algn="ctr"/>
            <a:endParaRPr lang="fr-F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9659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</p:spTree>
    <p:extLst>
      <p:ext uri="{BB962C8B-B14F-4D97-AF65-F5344CB8AC3E}">
        <p14:creationId xmlns:p14="http://schemas.microsoft.com/office/powerpoint/2010/main" val="282094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218033-2F4B-4CCE-B350-D63593967A9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8863" y="2170433"/>
            <a:ext cx="10668000" cy="2056108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</a:rPr>
              <a:t>Connaître le </a:t>
            </a:r>
            <a:r>
              <a:rPr lang="fr-FR" sz="2400" b="1" dirty="0">
                <a:solidFill>
                  <a:srgbClr val="FF0000"/>
                </a:solidFill>
                <a:latin typeface="+mn-lt"/>
              </a:rPr>
              <a:t>sens physique </a:t>
            </a:r>
            <a:r>
              <a:rPr lang="fr-FR" sz="2400" dirty="0">
                <a:latin typeface="+mn-lt"/>
              </a:rPr>
              <a:t>d’une </a:t>
            </a:r>
            <a:r>
              <a:rPr lang="fr-FR" sz="2400" b="1" dirty="0">
                <a:latin typeface="+mn-lt"/>
              </a:rPr>
              <a:t>valeur moyenne </a:t>
            </a:r>
            <a:r>
              <a:rPr lang="fr-FR" sz="2400" dirty="0">
                <a:latin typeface="+mn-lt"/>
              </a:rPr>
              <a:t>et d’une </a:t>
            </a:r>
            <a:r>
              <a:rPr lang="fr-FR" sz="2400" b="1" dirty="0">
                <a:latin typeface="+mn-lt"/>
              </a:rPr>
              <a:t>valeur efficace </a:t>
            </a:r>
            <a:r>
              <a:rPr lang="fr-FR" sz="2400" dirty="0">
                <a:latin typeface="+mn-lt"/>
              </a:rPr>
              <a:t>d’un signal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b="1" dirty="0">
                <a:latin typeface="+mn-lt"/>
              </a:rPr>
              <a:t>Calculer</a:t>
            </a:r>
            <a:r>
              <a:rPr lang="fr-FR" sz="2400" dirty="0">
                <a:latin typeface="+mn-lt"/>
              </a:rPr>
              <a:t> et </a:t>
            </a:r>
            <a:r>
              <a:rPr lang="fr-FR" sz="2400" b="1" dirty="0">
                <a:latin typeface="+mn-lt"/>
              </a:rPr>
              <a:t>mesurer</a:t>
            </a:r>
            <a:r>
              <a:rPr lang="fr-FR" sz="2400" dirty="0">
                <a:latin typeface="+mn-lt"/>
              </a:rPr>
              <a:t> les valeurs moyenne et efficace d’un signal type « tension » pouvant être appliqué à des charges : </a:t>
            </a:r>
          </a:p>
          <a:p>
            <a:pPr marL="971550" lvl="1" indent="-285750" algn="just"/>
            <a:r>
              <a:rPr lang="fr-FR" dirty="0">
                <a:latin typeface="+mn-lt"/>
              </a:rPr>
              <a:t>A partir d’oscillogrammes, </a:t>
            </a:r>
          </a:p>
          <a:p>
            <a:pPr marL="971550" lvl="1" indent="-285750" algn="just"/>
            <a:r>
              <a:rPr lang="fr-FR" dirty="0">
                <a:latin typeface="+mn-lt"/>
              </a:rPr>
              <a:t>En utilisant les bons calibres d’appareils de mesures type multimètre numérique </a:t>
            </a:r>
          </a:p>
          <a:p>
            <a:pPr marL="971550" lvl="1" indent="-285750" algn="just"/>
            <a:endParaRPr lang="fr-FR" dirty="0">
              <a:latin typeface="+mn-lt"/>
            </a:endParaRPr>
          </a:p>
          <a:p>
            <a:pPr marL="514350" indent="-285750" algn="just"/>
            <a:r>
              <a:rPr lang="fr-FR" dirty="0">
                <a:latin typeface="+mn-lt"/>
              </a:rPr>
              <a:t>Durée de la séance : 1h45, travail en binôme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6773" y="389643"/>
            <a:ext cx="7621147" cy="53491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Valeur moyenne –Valeur efficace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28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Objectifs</a:t>
            </a:r>
            <a:endParaRPr lang="fr-FR" sz="2800" dirty="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</p:spTree>
    <p:extLst>
      <p:ext uri="{BB962C8B-B14F-4D97-AF65-F5344CB8AC3E}">
        <p14:creationId xmlns:p14="http://schemas.microsoft.com/office/powerpoint/2010/main" val="3595969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897" y="1438131"/>
            <a:ext cx="9017284" cy="720725"/>
          </a:xfrm>
        </p:spPr>
        <p:txBody>
          <a:bodyPr>
            <a:normAutofit/>
          </a:bodyPr>
          <a:lstStyle/>
          <a:p>
            <a:r>
              <a:rPr lang="fr-FR" sz="2800" dirty="0"/>
              <a:t>Rappels théoriques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49" y="176423"/>
            <a:ext cx="8270110" cy="67461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4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</a:t>
            </a:r>
            <a:r>
              <a:rPr lang="fr-FR" sz="4400" dirty="0">
                <a:solidFill>
                  <a:schemeClr val="bg1">
                    <a:lumMod val="85000"/>
                  </a:schemeClr>
                </a:solidFill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– Valeur Efficace</a:t>
            </a:r>
            <a:endParaRPr lang="fr-FR" sz="4400" dirty="0">
              <a:solidFill>
                <a:schemeClr val="bg1">
                  <a:lumMod val="85000"/>
                </a:schemeClr>
              </a:solidFill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4BDB9F-9649-4B1B-8721-1E9D1BA00D4F}"/>
                  </a:ext>
                </a:extLst>
              </p:cNvPr>
              <p:cNvSpPr txBox="1"/>
              <p:nvPr/>
            </p:nvSpPr>
            <p:spPr>
              <a:xfrm>
                <a:off x="1569544" y="2346569"/>
                <a:ext cx="9208772" cy="3605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De manière simple, la valeur moyenne d’une grandeur périodique correspond à la moyenne des valeurs prises par cette grandeur sur une période </a:t>
                </a:r>
                <a:r>
                  <a:rPr lang="fr-FR" sz="2000" i="1" dirty="0">
                    <a:effectLst/>
                    <a:ea typeface="Times New Roman" panose="02020603050405020304" pitchFamily="18" charset="0"/>
                  </a:rPr>
                  <a:t>T</a:t>
                </a:r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.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𝐹</m:t>
                          </m:r>
                        </m:e>
                        <m:sub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𝑚𝑜𝑦</m:t>
                          </m:r>
                        </m:sub>
                      </m:sSub>
                      <m:r>
                        <a:rPr lang="fr-FR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é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𝑟𝑖𝑜𝑑𝑒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é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𝑟𝑖𝑜𝑑𝑒</m:t>
                          </m:r>
                        </m:sup>
                        <m:e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2000" b="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fr-FR" sz="2000" dirty="0">
                  <a:effectLst/>
                  <a:ea typeface="Times New Roman" panose="02020603050405020304" pitchFamily="18" charset="0"/>
                </a:endParaRPr>
              </a:p>
              <a:p>
                <a:pPr algn="just"/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fr-FR" sz="2000" dirty="0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On notera que la valeur moyenne pourra être notée de manière indifférente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2000" i="1"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fr-FR" sz="2000" i="1"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</m:acc>
                  </m:oMath>
                </a14:m>
                <a:r>
                  <a:rPr lang="fr-FR" sz="2000" dirty="0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 ou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2000" i="1"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2000" i="1">
                            <a:effectLst/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𝐹</m:t>
                        </m:r>
                      </m:e>
                    </m:d>
                  </m:oMath>
                </a14:m>
                <a:r>
                  <a:rPr lang="fr-FR" sz="2000" dirty="0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 ou encore </a:t>
                </a:r>
                <a:r>
                  <a:rPr lang="fr-FR" sz="2000" i="1" dirty="0" err="1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F</a:t>
                </a:r>
                <a:r>
                  <a:rPr lang="fr-FR" sz="2000" i="1" baseline="-25000" dirty="0" err="1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moy</a:t>
                </a:r>
                <a:r>
                  <a:rPr lang="fr-FR" sz="2000" dirty="0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. </a:t>
                </a:r>
              </a:p>
              <a:p>
                <a:pPr algn="just"/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D’un </a:t>
                </a:r>
                <a:r>
                  <a:rPr lang="fr-FR" sz="2000" dirty="0">
                    <a:effectLst/>
                    <a:highlight>
                      <a:srgbClr val="FFFF00"/>
                    </a:highlight>
                    <a:ea typeface="Times New Roman" panose="02020603050405020304" pitchFamily="18" charset="0"/>
                  </a:rPr>
                  <a:t>point de vue électrique</a:t>
                </a:r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, la valeur moyenne correspond à la valeur de la composante continue du signal autour de laquelle oscille la composante variable (</a:t>
                </a:r>
                <a:r>
                  <a:rPr lang="fr-FR" sz="2000" i="1" dirty="0">
                    <a:effectLst/>
                    <a:ea typeface="Times New Roman" panose="02020603050405020304" pitchFamily="18" charset="0"/>
                  </a:rPr>
                  <a:t>ou alternative</a:t>
                </a:r>
                <a:r>
                  <a:rPr lang="fr-FR" sz="2000" dirty="0">
                    <a:effectLst/>
                    <a:ea typeface="Times New Roman" panose="02020603050405020304" pitchFamily="18" charset="0"/>
                  </a:rPr>
                  <a:t>). 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4BDB9F-9649-4B1B-8721-1E9D1BA0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544" y="2346569"/>
                <a:ext cx="9208772" cy="3605346"/>
              </a:xfrm>
              <a:prstGeom prst="rect">
                <a:avLst/>
              </a:prstGeom>
              <a:blipFill>
                <a:blip r:embed="rId2"/>
                <a:stretch>
                  <a:fillRect l="-662" t="-1015" r="-1191" b="-22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016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fr-FR" sz="44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</a:t>
            </a:r>
            <a:r>
              <a:rPr lang="fr-FR" sz="4400" dirty="0">
                <a:solidFill>
                  <a:schemeClr val="bg1">
                    <a:lumMod val="85000"/>
                  </a:schemeClr>
                </a:solidFill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– Valeur Efficace</a:t>
            </a:r>
            <a:endParaRPr lang="fr-FR" sz="4400" dirty="0">
              <a:solidFill>
                <a:schemeClr val="bg1">
                  <a:lumMod val="85000"/>
                </a:schemeClr>
              </a:solidFill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48" y="1460499"/>
            <a:ext cx="6503671" cy="528435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r>
              <a:rPr lang="fr-FR" sz="5400" dirty="0"/>
              <a:t>Méthodes pratiques de mesure de la valeur moyenne</a:t>
            </a: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D16D95-675B-484D-8B67-40A429F959F0}"/>
              </a:ext>
            </a:extLst>
          </p:cNvPr>
          <p:cNvSpPr txBox="1"/>
          <p:nvPr/>
        </p:nvSpPr>
        <p:spPr>
          <a:xfrm>
            <a:off x="1533109" y="2387608"/>
            <a:ext cx="934509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Barlow Light" panose="00000400000000000000" pitchFamily="2" charset="0"/>
              </a:rPr>
              <a:t>La valeur moyenne d’un signal correspondant à sa composante continue, deux solutions sont possibles pour mesurer cette dernière :</a:t>
            </a:r>
          </a:p>
          <a:p>
            <a:pPr algn="just"/>
            <a:endParaRPr lang="fr-FR" sz="1600" dirty="0">
              <a:latin typeface="Barlow Light" panose="000004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b="1" dirty="0">
                <a:latin typeface="Barlow Light" panose="00000400000000000000" pitchFamily="2" charset="0"/>
              </a:rPr>
              <a:t> Multimètre numérique</a:t>
            </a:r>
          </a:p>
          <a:p>
            <a:pPr algn="just"/>
            <a:r>
              <a:rPr lang="fr-FR" sz="1600" dirty="0">
                <a:latin typeface="Barlow Light" panose="00000400000000000000" pitchFamily="2" charset="0"/>
              </a:rPr>
              <a:t>Pour mesurer la valeur moyenne d'une tension variable et périodique on utilise un voltmètre numérique en position DC. La valeur lue correspond alors à la valeur moyenne du signal considéré.</a:t>
            </a:r>
          </a:p>
          <a:p>
            <a:pPr algn="just"/>
            <a:endParaRPr lang="fr-FR" sz="1600" dirty="0">
              <a:latin typeface="Barlow Light" panose="000004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Barlow Light" panose="00000400000000000000" pitchFamily="2" charset="0"/>
              </a:rPr>
              <a:t> </a:t>
            </a:r>
            <a:r>
              <a:rPr lang="fr-FR" b="1" dirty="0">
                <a:latin typeface="Barlow Light" panose="00000400000000000000" pitchFamily="2" charset="0"/>
              </a:rPr>
              <a:t>Oscilloscope</a:t>
            </a:r>
            <a:endParaRPr lang="fr-FR" sz="1600" b="1" dirty="0">
              <a:latin typeface="Barlow Light" panose="00000400000000000000" pitchFamily="2" charset="0"/>
            </a:endParaRPr>
          </a:p>
          <a:p>
            <a:pPr algn="just"/>
            <a:r>
              <a:rPr lang="fr-FR" sz="1600" dirty="0">
                <a:latin typeface="Barlow Light" panose="00000400000000000000" pitchFamily="2" charset="0"/>
              </a:rPr>
              <a:t>Un oscilloscope est un appareil permettant de visualiser l'évolution dans le temps d'un signal de tension. </a:t>
            </a:r>
            <a:endParaRPr lang="fr-FR" sz="1600" dirty="0">
              <a:effectLst/>
              <a:latin typeface="Barlow Light" panose="000004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7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843" y="1416479"/>
            <a:ext cx="9017284" cy="720725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Méthodes pratiques de mesure de la valeur moyenne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6648" y="232098"/>
            <a:ext cx="9470392" cy="80182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fr-FR" sz="52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</a:t>
            </a:r>
            <a:r>
              <a:rPr lang="fr-FR" sz="5200" dirty="0">
                <a:solidFill>
                  <a:schemeClr val="bg1">
                    <a:lumMod val="85000"/>
                  </a:schemeClr>
                </a:solidFill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– Valeur Efficace</a:t>
            </a:r>
            <a:endParaRPr lang="fr-FR" sz="5200" dirty="0">
              <a:solidFill>
                <a:schemeClr val="bg1">
                  <a:lumMod val="85000"/>
                </a:schemeClr>
              </a:solidFill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C16A04E-71CD-499A-A299-1822D098D48E}"/>
              </a:ext>
            </a:extLst>
          </p:cNvPr>
          <p:cNvSpPr txBox="1"/>
          <p:nvPr/>
        </p:nvSpPr>
        <p:spPr>
          <a:xfrm>
            <a:off x="5771276" y="2419192"/>
            <a:ext cx="64211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</a:rPr>
              <a:t>Chaque entrée de mesure est équipée d’une possibilité de choix entre trois options : AC, DC et GND.</a:t>
            </a:r>
            <a:endParaRPr lang="fr-FR" sz="1600" dirty="0">
              <a:effectLst/>
              <a:latin typeface="Barlow Light" panose="00000400000000000000" pitchFamily="2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DC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CC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signifie entrée directe : le signal à mesurer est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transmis directement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à l’étage préamplificateur. 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signifie que le signal à mesurer est transmis à l’étage préamplificateur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 travers d’un </a:t>
            </a:r>
            <a:b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condensateur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qui </a:t>
            </a: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bloque la composante continue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et transmet uniquement la composante alternative.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fr-FR" sz="1600" b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GND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signifie «</a:t>
            </a:r>
            <a:r>
              <a:rPr lang="fr-FR" sz="1600" i="1" dirty="0" err="1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ground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», c’est à dire la référence (</a:t>
            </a:r>
            <a:r>
              <a:rPr lang="fr-FR" sz="1600" i="1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 masse</a:t>
            </a:r>
            <a:r>
              <a:rPr lang="fr-FR" sz="1600" dirty="0">
                <a:effectLst/>
                <a:latin typeface="Barlow Light" panose="000004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: dans cette position l’entrée de l’oscilloscope est mise à zéro, ce qui permet de régler le zéro de l’écran.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61DA43C-1B0E-4E21-A359-27D7A8C0E7D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3" t="51793" r="45985" b="12493"/>
          <a:stretch/>
        </p:blipFill>
        <p:spPr bwMode="auto">
          <a:xfrm>
            <a:off x="2271592" y="2619994"/>
            <a:ext cx="1843207" cy="1199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FC7FD7-6118-48A3-BFFB-80154EF8E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81" y="4226828"/>
            <a:ext cx="4745995" cy="137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5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BFEF4E-F96E-4A30-B861-6EE3187FC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8142" y="1416479"/>
            <a:ext cx="5650107" cy="495969"/>
          </a:xfrm>
        </p:spPr>
        <p:txBody>
          <a:bodyPr>
            <a:normAutofit/>
          </a:bodyPr>
          <a:lstStyle/>
          <a:p>
            <a:r>
              <a:rPr lang="fr-FR" sz="2000" dirty="0"/>
              <a:t>Préambule : expériences électriques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C8FC56-8C00-4379-BBED-55201E64D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8142" y="212316"/>
            <a:ext cx="9366818" cy="8849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5200" dirty="0">
                <a:solidFill>
                  <a:schemeClr val="bg1">
                    <a:lumMod val="85000"/>
                  </a:schemeClr>
                </a:solidFill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Moyenne – </a:t>
            </a:r>
            <a:r>
              <a:rPr lang="fr-FR" sz="5200" dirty="0">
                <a:latin typeface="Barlow Medium" panose="00000600000000000000" pitchFamily="2" charset="0"/>
                <a:ea typeface="Open Sans SemiBold" pitchFamily="2" charset="0"/>
                <a:cs typeface="Open Sans SemiBold" pitchFamily="2" charset="0"/>
              </a:rPr>
              <a:t>Valeur Efficace</a:t>
            </a:r>
            <a:endParaRPr lang="fr-FR" sz="5200" dirty="0">
              <a:latin typeface="Courier New" panose="02070309020205020404" pitchFamily="49" charset="0"/>
              <a:ea typeface="Open Sans SemiBold" pitchFamily="2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fr-FR" dirty="0">
              <a:latin typeface="Nilland-Black" panose="02000A03040000020004" pitchFamily="2" charset="0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93C87E-4791-48E5-86AF-5508B92AD2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7080250"/>
            <a:ext cx="4114800" cy="365125"/>
          </a:xfrm>
        </p:spPr>
        <p:txBody>
          <a:bodyPr/>
          <a:lstStyle/>
          <a:p>
            <a:r>
              <a:rPr lang="fr-FR"/>
              <a:t>Pied de page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4BDB9F-9649-4B1B-8721-1E9D1BA00D4F}"/>
                  </a:ext>
                </a:extLst>
              </p:cNvPr>
              <p:cNvSpPr txBox="1"/>
              <p:nvPr/>
            </p:nvSpPr>
            <p:spPr>
              <a:xfrm>
                <a:off x="1016001" y="1815152"/>
                <a:ext cx="10809890" cy="40648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Si on alimente une lampe avec une tension en créneau de valeur moyenne nulle (</a:t>
                </a:r>
                <a:r>
                  <a:rPr lang="fr-FR" sz="1600" i="1" dirty="0">
                    <a:effectLst/>
                    <a:ea typeface="Times New Roman" panose="02020603050405020304" pitchFamily="18" charset="0"/>
                  </a:rPr>
                  <a:t>donc, alternative</a:t>
                </a:r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), cette dernière s’éclaire : de la puissance lui est donc transmise bien que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</m:d>
                    <m:r>
                      <a:rPr lang="fr-FR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Alimentons la même lampe avec une tension continue réglable jusqu’à obtenir le même éclairement : la même puissance lui est alors transmise.</a:t>
                </a: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 </a:t>
                </a:r>
                <a:br>
                  <a:rPr lang="fr-FR" sz="1600" dirty="0">
                    <a:effectLst/>
                    <a:ea typeface="Times New Roman" panose="02020603050405020304" pitchFamily="18" charset="0"/>
                  </a:rPr>
                </a:br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La lampe étant un dipôle uniquement résistif, la loi d’Ohm permet de dire que le courant sera aussi une grandeur périodique alternative. La puissance moyenne dissipée par la lampe sera : 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𝑚𝑜𝑦</m:t>
                          </m:r>
                        </m:sub>
                      </m:sSub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𝑈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.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𝐼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p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sz="1600" dirty="0">
                  <a:effectLst/>
                  <a:ea typeface="Times New Roman" panose="02020603050405020304" pitchFamily="18" charset="0"/>
                </a:endParaRP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On appelle intensité efficace notée </a:t>
                </a:r>
                <a:r>
                  <a:rPr lang="fr-FR" sz="1600" i="1" dirty="0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 ou </a:t>
                </a:r>
                <a:r>
                  <a:rPr lang="fr-FR" sz="1600" i="1" dirty="0" err="1">
                    <a:effectLst/>
                    <a:ea typeface="Times New Roman" panose="02020603050405020304" pitchFamily="18" charset="0"/>
                  </a:rPr>
                  <a:t>I</a:t>
                </a:r>
                <a:r>
                  <a:rPr lang="fr-FR" sz="1600" i="1" baseline="-25000" dirty="0" err="1">
                    <a:effectLst/>
                    <a:ea typeface="Times New Roman" panose="02020603050405020304" pitchFamily="18" charset="0"/>
                  </a:rPr>
                  <a:t>eff</a:t>
                </a:r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, l’intensité du courant continu qui dissiperait, par effet Joule, la même puissance dans le même conducteur. De ce fait 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𝑃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</m:e>
                        <m:sub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𝑚𝑜𝑦</m:t>
                          </m:r>
                        </m:sub>
                      </m:sSub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⟺   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𝑅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.</m:t>
                      </m:r>
                      <m:sSup>
                        <m:sSup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p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⟺   </m:t>
                      </m:r>
                      <m:sSup>
                        <m:sSup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𝐼</m:t>
                          </m:r>
                        </m:e>
                        <m:sup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m:t>𝑚𝑜𝑦</m:t>
                          </m:r>
                        </m:sub>
                      </m:sSub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   ⟺   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𝐼</m:t>
                      </m:r>
                      <m:r>
                        <a:rPr lang="fr-FR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fr-FR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alibri" panose="020F0502020204030204" pitchFamily="34" charset="0"/>
                                        </a:rPr>
                                        <m:t>𝑖</m:t>
                                      </m:r>
                                    </m:e>
                                    <m:sup>
                                      <m:r>
                                        <a:rPr lang="fr-FR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Calibri" panose="020F0502020204030204" pitchFamily="34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fr-FR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𝑚𝑜𝑦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fr-FR" sz="1600" dirty="0">
                  <a:effectLst/>
                  <a:ea typeface="Times New Roman" panose="02020603050405020304" pitchFamily="18" charset="0"/>
                </a:endParaRP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 </a:t>
                </a:r>
              </a:p>
              <a:p>
                <a:pPr algn="just"/>
                <a:r>
                  <a:rPr lang="fr-FR" sz="1600" dirty="0">
                    <a:effectLst/>
                    <a:ea typeface="Times New Roman" panose="02020603050405020304" pitchFamily="18" charset="0"/>
                  </a:rPr>
                  <a:t>On remarque que cette expression est valable pour toute grandeur périodique.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C4BDB9F-9649-4B1B-8721-1E9D1BA00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1" y="1815152"/>
                <a:ext cx="10809890" cy="4064895"/>
              </a:xfrm>
              <a:prstGeom prst="rect">
                <a:avLst/>
              </a:prstGeom>
              <a:blipFill>
                <a:blip r:embed="rId2"/>
                <a:stretch>
                  <a:fillRect l="-338" t="-450" r="-282" b="-11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25935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ème1" id="{044BE5E0-EC54-4322-8D92-4AEFD7628BFA}" vid="{E1E6123C-337D-436A-B923-04EE06A267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D0FD899C8984BB95D3DEC180206B1" ma:contentTypeVersion="18" ma:contentTypeDescription="Crée un document." ma:contentTypeScope="" ma:versionID="cb7b387a71bdee742c957861aca4c11f">
  <xsd:schema xmlns:xsd="http://www.w3.org/2001/XMLSchema" xmlns:xs="http://www.w3.org/2001/XMLSchema" xmlns:p="http://schemas.microsoft.com/office/2006/metadata/properties" xmlns:ns2="e506e38e-cf5b-40da-9cdd-7c2ad1aeac16" xmlns:ns3="755ff6d7-312e-46ed-8a06-bba51b2b9950" targetNamespace="http://schemas.microsoft.com/office/2006/metadata/properties" ma:root="true" ma:fieldsID="c8e025a2ff20bd03543bf10ec22a5274" ns2:_="" ns3:_="">
    <xsd:import namespace="e506e38e-cf5b-40da-9cdd-7c2ad1aeac16"/>
    <xsd:import namespace="755ff6d7-312e-46ed-8a06-bba51b2b99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6e38e-cf5b-40da-9cdd-7c2ad1aeac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alises d’images" ma:readOnly="false" ma:fieldId="{5cf76f15-5ced-4ddc-b409-7134ff3c332f}" ma:taxonomyMulti="true" ma:sspId="a77d3c74-8735-4543-b681-6dd5c5b0c9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5ff6d7-312e-46ed-8a06-bba51b2b995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5f6af14-f36c-4e06-926a-bf0f6f34c663}" ma:internalName="TaxCatchAll" ma:showField="CatchAllData" ma:web="755ff6d7-312e-46ed-8a06-bba51b2b99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06e38e-cf5b-40da-9cdd-7c2ad1aeac16">
      <Terms xmlns="http://schemas.microsoft.com/office/infopath/2007/PartnerControls"/>
    </lcf76f155ced4ddcb4097134ff3c332f>
    <TaxCatchAll xmlns="755ff6d7-312e-46ed-8a06-bba51b2b995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318FA1-E50F-4A62-92FD-0E47ED3940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06e38e-cf5b-40da-9cdd-7c2ad1aeac16"/>
    <ds:schemaRef ds:uri="755ff6d7-312e-46ed-8a06-bba51b2b99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3E120C-0B78-4601-9B09-13756111BB3D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e506e38e-cf5b-40da-9cdd-7c2ad1aeac16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755ff6d7-312e-46ed-8a06-bba51b2b995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FCA477-ACC9-4AA9-ACF0-9F83158E43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1680</Words>
  <Application>Microsoft Office PowerPoint</Application>
  <PresentationFormat>Widescreen</PresentationFormat>
  <Paragraphs>255</Paragraphs>
  <Slides>35</Slides>
  <Notes>0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Thème1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 Mongeau</dc:creator>
  <cp:lastModifiedBy>Gaelle Bernady</cp:lastModifiedBy>
  <cp:revision>17</cp:revision>
  <dcterms:created xsi:type="dcterms:W3CDTF">2022-01-18T09:39:12Z</dcterms:created>
  <dcterms:modified xsi:type="dcterms:W3CDTF">2025-06-02T08:23:28Z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0x0101007CFD0FD899C8984BB95D3DEC180206B1</vt:lpwstr>
  </property>
  <property fmtid="{D5CDD505-2E9C-101B-9397-08002B2CF9AE}" pid="3" name="MediaServiceImageTags">
    <vt:lpwstr/>
  </property>
</Properties>
</file>