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sldIdLst>
    <p:sldId id="256" r:id="rId5"/>
    <p:sldId id="257" r:id="rId6"/>
    <p:sldId id="258" r:id="rId7"/>
    <p:sldId id="266" r:id="rId8"/>
    <p:sldId id="267" r:id="rId9"/>
    <p:sldId id="260" r:id="rId10"/>
    <p:sldId id="290" r:id="rId11"/>
    <p:sldId id="291" r:id="rId12"/>
    <p:sldId id="292" r:id="rId13"/>
    <p:sldId id="293" r:id="rId14"/>
    <p:sldId id="294" r:id="rId15"/>
    <p:sldId id="296" r:id="rId16"/>
    <p:sldId id="269" r:id="rId17"/>
    <p:sldId id="270" r:id="rId18"/>
    <p:sldId id="301" r:id="rId19"/>
    <p:sldId id="297" r:id="rId20"/>
    <p:sldId id="271" r:id="rId21"/>
    <p:sldId id="272" r:id="rId22"/>
    <p:sldId id="273" r:id="rId23"/>
    <p:sldId id="298" r:id="rId24"/>
    <p:sldId id="274" r:id="rId25"/>
    <p:sldId id="302" r:id="rId26"/>
    <p:sldId id="275" r:id="rId27"/>
    <p:sldId id="299" r:id="rId28"/>
    <p:sldId id="277" r:id="rId29"/>
    <p:sldId id="283" r:id="rId30"/>
    <p:sldId id="276" r:id="rId31"/>
    <p:sldId id="300" r:id="rId32"/>
    <p:sldId id="278" r:id="rId33"/>
    <p:sldId id="285" r:id="rId34"/>
    <p:sldId id="264" r:id="rId35"/>
    <p:sldId id="261" r:id="rId36"/>
    <p:sldId id="262" r:id="rId37"/>
    <p:sldId id="263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E89E2-9BB0-42C3-914C-307633607E60}" v="94" dt="2025-06-04T09:09:48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en Delauzun" userId="S::damien.delauzun@iut-tlse3.fr::2df32811-1b76-433d-b185-7c2f9ccdc070" providerId="AD" clId="Web-{5F102049-F87D-43B0-9427-EF03BDF1A5F6}"/>
    <pc:docChg chg="modSld">
      <pc:chgData name="Damien Delauzun" userId="S::damien.delauzun@iut-tlse3.fr::2df32811-1b76-433d-b185-7c2f9ccdc070" providerId="AD" clId="Web-{5F102049-F87D-43B0-9427-EF03BDF1A5F6}" dt="2025-05-26T07:53:06.479" v="205" actId="1076"/>
      <pc:docMkLst>
        <pc:docMk/>
      </pc:docMkLst>
      <pc:sldChg chg="addSp delSp modSp">
        <pc:chgData name="Damien Delauzun" userId="S::damien.delauzun@iut-tlse3.fr::2df32811-1b76-433d-b185-7c2f9ccdc070" providerId="AD" clId="Web-{5F102049-F87D-43B0-9427-EF03BDF1A5F6}" dt="2025-05-26T07:43:26.699" v="24" actId="14100"/>
        <pc:sldMkLst>
          <pc:docMk/>
          <pc:sldMk cId="1955901413" sldId="256"/>
        </pc:sldMkLst>
      </pc:sldChg>
      <pc:sldChg chg="addSp modSp">
        <pc:chgData name="Damien Delauzun" userId="S::damien.delauzun@iut-tlse3.fr::2df32811-1b76-433d-b185-7c2f9ccdc070" providerId="AD" clId="Web-{5F102049-F87D-43B0-9427-EF03BDF1A5F6}" dt="2025-05-26T07:50:23.975" v="171"/>
        <pc:sldMkLst>
          <pc:docMk/>
          <pc:sldMk cId="145236418" sldId="290"/>
        </pc:sldMkLst>
        <pc:spChg chg="add mod">
          <ac:chgData name="Damien Delauzun" userId="S::damien.delauzun@iut-tlse3.fr::2df32811-1b76-433d-b185-7c2f9ccdc070" providerId="AD" clId="Web-{5F102049-F87D-43B0-9427-EF03BDF1A5F6}" dt="2025-05-26T07:50:23.975" v="171"/>
          <ac:spMkLst>
            <pc:docMk/>
            <pc:sldMk cId="145236418" sldId="290"/>
            <ac:spMk id="5" creationId="{CE43A8A0-DA2D-C1A2-689B-1640400AE5AF}"/>
          </ac:spMkLst>
        </pc:spChg>
        <pc:spChg chg="add mod">
          <ac:chgData name="Damien Delauzun" userId="S::damien.delauzun@iut-tlse3.fr::2df32811-1b76-433d-b185-7c2f9ccdc070" providerId="AD" clId="Web-{5F102049-F87D-43B0-9427-EF03BDF1A5F6}" dt="2025-05-26T07:50:18.490" v="170" actId="1076"/>
          <ac:spMkLst>
            <pc:docMk/>
            <pc:sldMk cId="145236418" sldId="290"/>
            <ac:spMk id="9" creationId="{1F1F322E-96D5-3ABD-60E7-F00C6B61437A}"/>
          </ac:spMkLst>
        </pc:spChg>
      </pc:sldChg>
      <pc:sldChg chg="addSp delSp modSp">
        <pc:chgData name="Damien Delauzun" userId="S::damien.delauzun@iut-tlse3.fr::2df32811-1b76-433d-b185-7c2f9ccdc070" providerId="AD" clId="Web-{5F102049-F87D-43B0-9427-EF03BDF1A5F6}" dt="2025-05-26T07:50:33.600" v="172"/>
        <pc:sldMkLst>
          <pc:docMk/>
          <pc:sldMk cId="3967829167" sldId="291"/>
        </pc:sldMkLst>
        <pc:spChg chg="add mod">
          <ac:chgData name="Damien Delauzun" userId="S::damien.delauzun@iut-tlse3.fr::2df32811-1b76-433d-b185-7c2f9ccdc070" providerId="AD" clId="Web-{5F102049-F87D-43B0-9427-EF03BDF1A5F6}" dt="2025-05-26T07:50:33.600" v="172"/>
          <ac:spMkLst>
            <pc:docMk/>
            <pc:sldMk cId="3967829167" sldId="291"/>
            <ac:spMk id="6" creationId="{4B18D834-7B47-5EF4-B1CF-65F91B47760C}"/>
          </ac:spMkLst>
        </pc:spChg>
        <pc:spChg chg="add mod">
          <ac:chgData name="Damien Delauzun" userId="S::damien.delauzun@iut-tlse3.fr::2df32811-1b76-433d-b185-7c2f9ccdc070" providerId="AD" clId="Web-{5F102049-F87D-43B0-9427-EF03BDF1A5F6}" dt="2025-05-26T07:50:04.521" v="166" actId="1076"/>
          <ac:spMkLst>
            <pc:docMk/>
            <pc:sldMk cId="3967829167" sldId="291"/>
            <ac:spMk id="7" creationId="{D850CB0F-7C7A-4C74-A9C0-F3E88EB16E13}"/>
          </ac:spMkLst>
        </pc:spChg>
        <pc:picChg chg="mod">
          <ac:chgData name="Damien Delauzun" userId="S::damien.delauzun@iut-tlse3.fr::2df32811-1b76-433d-b185-7c2f9ccdc070" providerId="AD" clId="Web-{5F102049-F87D-43B0-9427-EF03BDF1A5F6}" dt="2025-05-26T07:48:57.897" v="144" actId="1076"/>
          <ac:picMkLst>
            <pc:docMk/>
            <pc:sldMk cId="3967829167" sldId="291"/>
            <ac:picMk id="1025" creationId="{873B416C-ABA5-3B0C-428A-E455A590ABDE}"/>
          </ac:picMkLst>
        </pc:picChg>
        <pc:picChg chg="mod">
          <ac:chgData name="Damien Delauzun" userId="S::damien.delauzun@iut-tlse3.fr::2df32811-1b76-433d-b185-7c2f9ccdc070" providerId="AD" clId="Web-{5F102049-F87D-43B0-9427-EF03BDF1A5F6}" dt="2025-05-26T07:48:57.942" v="145" actId="1076"/>
          <ac:picMkLst>
            <pc:docMk/>
            <pc:sldMk cId="3967829167" sldId="291"/>
            <ac:picMk id="1029" creationId="{F5A28594-A534-3668-946C-8A697950C13B}"/>
          </ac:picMkLst>
        </pc:picChg>
        <pc:picChg chg="mod">
          <ac:chgData name="Damien Delauzun" userId="S::damien.delauzun@iut-tlse3.fr::2df32811-1b76-433d-b185-7c2f9ccdc070" providerId="AD" clId="Web-{5F102049-F87D-43B0-9427-EF03BDF1A5F6}" dt="2025-05-26T07:48:58.020" v="146" actId="1076"/>
          <ac:picMkLst>
            <pc:docMk/>
            <pc:sldMk cId="3967829167" sldId="291"/>
            <ac:picMk id="1030" creationId="{82E65BD3-4DD7-814E-9809-8BCF89E83F7E}"/>
          </ac:picMkLst>
        </pc:picChg>
      </pc:sldChg>
      <pc:sldChg chg="addSp modSp">
        <pc:chgData name="Damien Delauzun" userId="S::damien.delauzun@iut-tlse3.fr::2df32811-1b76-433d-b185-7c2f9ccdc070" providerId="AD" clId="Web-{5F102049-F87D-43B0-9427-EF03BDF1A5F6}" dt="2025-05-26T07:48:04.333" v="131" actId="20577"/>
        <pc:sldMkLst>
          <pc:docMk/>
          <pc:sldMk cId="2073874959" sldId="292"/>
        </pc:sldMkLst>
        <pc:spChg chg="add mod">
          <ac:chgData name="Damien Delauzun" userId="S::damien.delauzun@iut-tlse3.fr::2df32811-1b76-433d-b185-7c2f9ccdc070" providerId="AD" clId="Web-{5F102049-F87D-43B0-9427-EF03BDF1A5F6}" dt="2025-05-26T07:48:04.333" v="131" actId="20577"/>
          <ac:spMkLst>
            <pc:docMk/>
            <pc:sldMk cId="2073874959" sldId="292"/>
            <ac:spMk id="5" creationId="{BF9F0E86-FA10-EA32-C2D9-20C1FB3F5D54}"/>
          </ac:spMkLst>
        </pc:spChg>
        <pc:picChg chg="mod">
          <ac:chgData name="Damien Delauzun" userId="S::damien.delauzun@iut-tlse3.fr::2df32811-1b76-433d-b185-7c2f9ccdc070" providerId="AD" clId="Web-{5F102049-F87D-43B0-9427-EF03BDF1A5F6}" dt="2025-05-26T07:45:42.140" v="51" actId="1076"/>
          <ac:picMkLst>
            <pc:docMk/>
            <pc:sldMk cId="2073874959" sldId="292"/>
            <ac:picMk id="2050" creationId="{EAEFBC83-D003-E19F-F685-E4A4941A9EC1}"/>
          </ac:picMkLst>
        </pc:picChg>
        <pc:picChg chg="mod">
          <ac:chgData name="Damien Delauzun" userId="S::damien.delauzun@iut-tlse3.fr::2df32811-1b76-433d-b185-7c2f9ccdc070" providerId="AD" clId="Web-{5F102049-F87D-43B0-9427-EF03BDF1A5F6}" dt="2025-05-26T07:45:42.187" v="52" actId="1076"/>
          <ac:picMkLst>
            <pc:docMk/>
            <pc:sldMk cId="2073874959" sldId="292"/>
            <ac:picMk id="2051" creationId="{84C84BC7-795F-94DA-DA8C-94FFF757AD79}"/>
          </ac:picMkLst>
        </pc:picChg>
        <pc:picChg chg="mod">
          <ac:chgData name="Damien Delauzun" userId="S::damien.delauzun@iut-tlse3.fr::2df32811-1b76-433d-b185-7c2f9ccdc070" providerId="AD" clId="Web-{5F102049-F87D-43B0-9427-EF03BDF1A5F6}" dt="2025-05-26T07:45:42.218" v="53" actId="1076"/>
          <ac:picMkLst>
            <pc:docMk/>
            <pc:sldMk cId="2073874959" sldId="292"/>
            <ac:picMk id="2052" creationId="{EB44F2E0-3848-085E-B93D-44639A33577B}"/>
          </ac:picMkLst>
        </pc:picChg>
      </pc:sldChg>
      <pc:sldChg chg="addSp modSp">
        <pc:chgData name="Damien Delauzun" userId="S::damien.delauzun@iut-tlse3.fr::2df32811-1b76-433d-b185-7c2f9ccdc070" providerId="AD" clId="Web-{5F102049-F87D-43B0-9427-EF03BDF1A5F6}" dt="2025-05-26T07:50:48.147" v="176" actId="1076"/>
        <pc:sldMkLst>
          <pc:docMk/>
          <pc:sldMk cId="167710765" sldId="293"/>
        </pc:sldMkLst>
        <pc:spChg chg="add mod">
          <ac:chgData name="Damien Delauzun" userId="S::damien.delauzun@iut-tlse3.fr::2df32811-1b76-433d-b185-7c2f9ccdc070" providerId="AD" clId="Web-{5F102049-F87D-43B0-9427-EF03BDF1A5F6}" dt="2025-05-26T07:50:48.132" v="175" actId="1076"/>
          <ac:spMkLst>
            <pc:docMk/>
            <pc:sldMk cId="167710765" sldId="293"/>
            <ac:spMk id="5" creationId="{87D73857-7F29-ADEF-98E7-9B175F9841E8}"/>
          </ac:spMkLst>
        </pc:spChg>
        <pc:spChg chg="add mod">
          <ac:chgData name="Damien Delauzun" userId="S::damien.delauzun@iut-tlse3.fr::2df32811-1b76-433d-b185-7c2f9ccdc070" providerId="AD" clId="Web-{5F102049-F87D-43B0-9427-EF03BDF1A5F6}" dt="2025-05-26T07:50:48.147" v="176" actId="1076"/>
          <ac:spMkLst>
            <pc:docMk/>
            <pc:sldMk cId="167710765" sldId="293"/>
            <ac:spMk id="7" creationId="{1E49AEB6-4A28-2EBB-3C7C-CB1052D907CF}"/>
          </ac:spMkLst>
        </pc:spChg>
      </pc:sldChg>
      <pc:sldChg chg="addSp delSp modSp">
        <pc:chgData name="Damien Delauzun" userId="S::damien.delauzun@iut-tlse3.fr::2df32811-1b76-433d-b185-7c2f9ccdc070" providerId="AD" clId="Web-{5F102049-F87D-43B0-9427-EF03BDF1A5F6}" dt="2025-05-26T07:53:06.479" v="205" actId="1076"/>
        <pc:sldMkLst>
          <pc:docMk/>
          <pc:sldMk cId="1653290232" sldId="294"/>
        </pc:sldMkLst>
        <pc:picChg chg="mod">
          <ac:chgData name="Damien Delauzun" userId="S::damien.delauzun@iut-tlse3.fr::2df32811-1b76-433d-b185-7c2f9ccdc070" providerId="AD" clId="Web-{5F102049-F87D-43B0-9427-EF03BDF1A5F6}" dt="2025-05-26T07:51:13.336" v="181"/>
          <ac:picMkLst>
            <pc:docMk/>
            <pc:sldMk cId="1653290232" sldId="294"/>
            <ac:picMk id="5121" creationId="{07C45309-CA1C-ED48-5848-6A022A47B480}"/>
          </ac:picMkLst>
        </pc:picChg>
        <pc:picChg chg="mod">
          <ac:chgData name="Damien Delauzun" userId="S::damien.delauzun@iut-tlse3.fr::2df32811-1b76-433d-b185-7c2f9ccdc070" providerId="AD" clId="Web-{5F102049-F87D-43B0-9427-EF03BDF1A5F6}" dt="2025-05-26T07:51:47.008" v="185" actId="1076"/>
          <ac:picMkLst>
            <pc:docMk/>
            <pc:sldMk cId="1653290232" sldId="294"/>
            <ac:picMk id="5122" creationId="{E99735EB-7F2F-5606-1B2D-A8CE468B17DF}"/>
          </ac:picMkLst>
        </pc:picChg>
      </pc:sldChg>
    </pc:docChg>
  </pc:docChgLst>
  <pc:docChgLst>
    <pc:chgData name="Damien Delauzun" userId="S::damien.delauzun@iut-tlse3.fr::2df32811-1b76-433d-b185-7c2f9ccdc070" providerId="AD" clId="Web-{76D614D3-B2C7-D270-8F91-B76700B5A926}"/>
    <pc:docChg chg="modSld">
      <pc:chgData name="Damien Delauzun" userId="S::damien.delauzun@iut-tlse3.fr::2df32811-1b76-433d-b185-7c2f9ccdc070" providerId="AD" clId="Web-{76D614D3-B2C7-D270-8F91-B76700B5A926}" dt="2025-05-26T07:54:54.969" v="8" actId="1076"/>
      <pc:docMkLst>
        <pc:docMk/>
      </pc:docMkLst>
      <pc:sldChg chg="addSp delSp modSp">
        <pc:chgData name="Damien Delauzun" userId="S::damien.delauzun@iut-tlse3.fr::2df32811-1b76-433d-b185-7c2f9ccdc070" providerId="AD" clId="Web-{76D614D3-B2C7-D270-8F91-B76700B5A926}" dt="2025-05-26T07:54:54.969" v="8" actId="1076"/>
        <pc:sldMkLst>
          <pc:docMk/>
          <pc:sldMk cId="1653290232" sldId="294"/>
        </pc:sldMkLst>
      </pc:sldChg>
    </pc:docChg>
  </pc:docChgLst>
  <pc:docChgLst>
    <pc:chgData name="Gaelle Bernady" userId="1cc75319-5892-4f6b-94df-8c3e6248277f" providerId="ADAL" clId="{89BE89E2-9BB0-42C3-914C-307633607E60}"/>
    <pc:docChg chg="undo custSel addSld delSld modSld sldOrd addMainMaster delMainMaster modMainMaster">
      <pc:chgData name="Gaelle Bernady" userId="1cc75319-5892-4f6b-94df-8c3e6248277f" providerId="ADAL" clId="{89BE89E2-9BB0-42C3-914C-307633607E60}" dt="2025-06-04T09:11:10.672" v="659"/>
      <pc:docMkLst>
        <pc:docMk/>
      </pc:docMkLst>
      <pc:sldChg chg="delSp modSp mod">
        <pc:chgData name="Gaelle Bernady" userId="1cc75319-5892-4f6b-94df-8c3e6248277f" providerId="ADAL" clId="{89BE89E2-9BB0-42C3-914C-307633607E60}" dt="2025-05-27T05:31:33.371" v="277" actId="478"/>
        <pc:sldMkLst>
          <pc:docMk/>
          <pc:sldMk cId="1955901413" sldId="256"/>
        </pc:sldMkLst>
      </pc:sldChg>
      <pc:sldChg chg="modSp mod">
        <pc:chgData name="Gaelle Bernady" userId="1cc75319-5892-4f6b-94df-8c3e6248277f" providerId="ADAL" clId="{89BE89E2-9BB0-42C3-914C-307633607E60}" dt="2025-06-03T13:55:36.272" v="348" actId="14100"/>
        <pc:sldMkLst>
          <pc:docMk/>
          <pc:sldMk cId="1257048226" sldId="257"/>
        </pc:sldMkLst>
        <pc:spChg chg="mod">
          <ac:chgData name="Gaelle Bernady" userId="1cc75319-5892-4f6b-94df-8c3e6248277f" providerId="ADAL" clId="{89BE89E2-9BB0-42C3-914C-307633607E60}" dt="2025-06-03T13:55:36.272" v="348" actId="14100"/>
          <ac:spMkLst>
            <pc:docMk/>
            <pc:sldMk cId="1257048226" sldId="257"/>
            <ac:spMk id="3" creationId="{C5CBAB6F-9D24-C1F6-2308-C4B8D9143BEE}"/>
          </ac:spMkLst>
        </pc:spChg>
      </pc:sldChg>
      <pc:sldChg chg="modSp mod">
        <pc:chgData name="Gaelle Bernady" userId="1cc75319-5892-4f6b-94df-8c3e6248277f" providerId="ADAL" clId="{89BE89E2-9BB0-42C3-914C-307633607E60}" dt="2025-06-04T09:10:12.327" v="655" actId="27636"/>
        <pc:sldMkLst>
          <pc:docMk/>
          <pc:sldMk cId="46220586" sldId="258"/>
        </pc:sldMkLst>
        <pc:spChg chg="mod">
          <ac:chgData name="Gaelle Bernady" userId="1cc75319-5892-4f6b-94df-8c3e6248277f" providerId="ADAL" clId="{89BE89E2-9BB0-42C3-914C-307633607E60}" dt="2025-06-04T09:10:12.327" v="655" actId="27636"/>
          <ac:spMkLst>
            <pc:docMk/>
            <pc:sldMk cId="46220586" sldId="258"/>
            <ac:spMk id="3" creationId="{6E23638B-0D60-DAC3-9130-0875EAFCA310}"/>
          </ac:spMkLst>
        </pc:spChg>
      </pc:sldChg>
      <pc:sldChg chg="addSp delSp modSp mod chgLayout">
        <pc:chgData name="Gaelle Bernady" userId="1cc75319-5892-4f6b-94df-8c3e6248277f" providerId="ADAL" clId="{89BE89E2-9BB0-42C3-914C-307633607E60}" dt="2025-06-03T05:07:02.028" v="311" actId="20577"/>
        <pc:sldMkLst>
          <pc:docMk/>
          <pc:sldMk cId="2973555479" sldId="260"/>
        </pc:sldMkLst>
        <pc:spChg chg="mod ord">
          <ac:chgData name="Gaelle Bernady" userId="1cc75319-5892-4f6b-94df-8c3e6248277f" providerId="ADAL" clId="{89BE89E2-9BB0-42C3-914C-307633607E60}" dt="2025-05-26T15:03:35.431" v="233" actId="700"/>
          <ac:spMkLst>
            <pc:docMk/>
            <pc:sldMk cId="2973555479" sldId="260"/>
            <ac:spMk id="2" creationId="{F3D9CD13-8E8A-8873-3007-81B76DE0C838}"/>
          </ac:spMkLst>
        </pc:spChg>
        <pc:spChg chg="mod">
          <ac:chgData name="Gaelle Bernady" userId="1cc75319-5892-4f6b-94df-8c3e6248277f" providerId="ADAL" clId="{89BE89E2-9BB0-42C3-914C-307633607E60}" dt="2025-06-03T05:07:02.028" v="311" actId="20577"/>
          <ac:spMkLst>
            <pc:docMk/>
            <pc:sldMk cId="2973555479" sldId="260"/>
            <ac:spMk id="10" creationId="{64E1BC9C-DA24-2069-AD53-30EDA5781838}"/>
          </ac:spMkLst>
        </pc:spChg>
      </pc:sldChg>
      <pc:sldChg chg="modSp mod">
        <pc:chgData name="Gaelle Bernady" userId="1cc75319-5892-4f6b-94df-8c3e6248277f" providerId="ADAL" clId="{89BE89E2-9BB0-42C3-914C-307633607E60}" dt="2025-05-27T05:34:23.891" v="281" actId="14100"/>
        <pc:sldMkLst>
          <pc:docMk/>
          <pc:sldMk cId="3373778662" sldId="263"/>
        </pc:sldMkLst>
        <pc:spChg chg="mod">
          <ac:chgData name="Gaelle Bernady" userId="1cc75319-5892-4f6b-94df-8c3e6248277f" providerId="ADAL" clId="{89BE89E2-9BB0-42C3-914C-307633607E60}" dt="2025-05-27T05:34:23.891" v="281" actId="14100"/>
          <ac:spMkLst>
            <pc:docMk/>
            <pc:sldMk cId="3373778662" sldId="263"/>
            <ac:spMk id="3" creationId="{BF90F32D-54BF-6875-E943-A857031D5D30}"/>
          </ac:spMkLst>
        </pc:spChg>
      </pc:sldChg>
      <pc:sldChg chg="modSp mod">
        <pc:chgData name="Gaelle Bernady" userId="1cc75319-5892-4f6b-94df-8c3e6248277f" providerId="ADAL" clId="{89BE89E2-9BB0-42C3-914C-307633607E60}" dt="2025-06-03T05:10:55.835" v="346" actId="20577"/>
        <pc:sldMkLst>
          <pc:docMk/>
          <pc:sldMk cId="2911554123" sldId="272"/>
        </pc:sldMkLst>
        <pc:spChg chg="mod">
          <ac:chgData name="Gaelle Bernady" userId="1cc75319-5892-4f6b-94df-8c3e6248277f" providerId="ADAL" clId="{89BE89E2-9BB0-42C3-914C-307633607E60}" dt="2025-06-03T05:10:55.835" v="346" actId="20577"/>
          <ac:spMkLst>
            <pc:docMk/>
            <pc:sldMk cId="2911554123" sldId="272"/>
            <ac:spMk id="2" creationId="{4DFF8265-7036-FB92-59C0-D7EC5110F165}"/>
          </ac:spMkLst>
        </pc:spChg>
      </pc:sldChg>
      <pc:sldChg chg="modSp mod">
        <pc:chgData name="Gaelle Bernady" userId="1cc75319-5892-4f6b-94df-8c3e6248277f" providerId="ADAL" clId="{89BE89E2-9BB0-42C3-914C-307633607E60}" dt="2025-06-03T14:30:26.097" v="452" actId="20577"/>
        <pc:sldMkLst>
          <pc:docMk/>
          <pc:sldMk cId="3362025253" sldId="274"/>
        </pc:sldMkLst>
        <pc:spChg chg="mod">
          <ac:chgData name="Gaelle Bernady" userId="1cc75319-5892-4f6b-94df-8c3e6248277f" providerId="ADAL" clId="{89BE89E2-9BB0-42C3-914C-307633607E60}" dt="2025-06-03T14:30:26.097" v="452" actId="20577"/>
          <ac:spMkLst>
            <pc:docMk/>
            <pc:sldMk cId="3362025253" sldId="274"/>
            <ac:spMk id="2" creationId="{49EC93C0-432F-10B1-91A5-72A178DC6394}"/>
          </ac:spMkLst>
        </pc:spChg>
        <pc:spChg chg="mod">
          <ac:chgData name="Gaelle Bernady" userId="1cc75319-5892-4f6b-94df-8c3e6248277f" providerId="ADAL" clId="{89BE89E2-9BB0-42C3-914C-307633607E60}" dt="2025-06-03T14:30:11.794" v="432" actId="20577"/>
          <ac:spMkLst>
            <pc:docMk/>
            <pc:sldMk cId="3362025253" sldId="274"/>
            <ac:spMk id="3" creationId="{8F57A819-79C6-5AC2-520F-7D64637080C5}"/>
          </ac:spMkLst>
        </pc:spChg>
      </pc:sldChg>
      <pc:sldChg chg="ord">
        <pc:chgData name="Gaelle Bernady" userId="1cc75319-5892-4f6b-94df-8c3e6248277f" providerId="ADAL" clId="{89BE89E2-9BB0-42C3-914C-307633607E60}" dt="2025-06-04T09:11:10.672" v="659"/>
        <pc:sldMkLst>
          <pc:docMk/>
          <pc:sldMk cId="2388372678" sldId="276"/>
        </pc:sldMkLst>
      </pc:sldChg>
      <pc:sldChg chg="modSp mod ord">
        <pc:chgData name="Gaelle Bernady" userId="1cc75319-5892-4f6b-94df-8c3e6248277f" providerId="ADAL" clId="{89BE89E2-9BB0-42C3-914C-307633607E60}" dt="2025-06-04T09:11:06.821" v="657"/>
        <pc:sldMkLst>
          <pc:docMk/>
          <pc:sldMk cId="2967408308" sldId="277"/>
        </pc:sldMkLst>
        <pc:spChg chg="mod">
          <ac:chgData name="Gaelle Bernady" userId="1cc75319-5892-4f6b-94df-8c3e6248277f" providerId="ADAL" clId="{89BE89E2-9BB0-42C3-914C-307633607E60}" dt="2025-05-27T06:05:15.148" v="308" actId="20577"/>
          <ac:spMkLst>
            <pc:docMk/>
            <pc:sldMk cId="2967408308" sldId="277"/>
            <ac:spMk id="3" creationId="{4D980D62-C714-23D6-2742-5459C33F9FC8}"/>
          </ac:spMkLst>
        </pc:spChg>
      </pc:sldChg>
      <pc:sldChg chg="addSp delSp modSp del mod">
        <pc:chgData name="Gaelle Bernady" userId="1cc75319-5892-4f6b-94df-8c3e6248277f" providerId="ADAL" clId="{89BE89E2-9BB0-42C3-914C-307633607E60}" dt="2025-05-25T11:27:47.300" v="87" actId="2696"/>
        <pc:sldMkLst>
          <pc:docMk/>
          <pc:sldMk cId="3161259654" sldId="279"/>
        </pc:sldMkLst>
      </pc:sldChg>
      <pc:sldChg chg="addSp delSp modSp mod modClrScheme chgLayout">
        <pc:chgData name="Gaelle Bernady" userId="1cc75319-5892-4f6b-94df-8c3e6248277f" providerId="ADAL" clId="{89BE89E2-9BB0-42C3-914C-307633607E60}" dt="2025-05-25T11:42:56.915" v="211" actId="1076"/>
        <pc:sldMkLst>
          <pc:docMk/>
          <pc:sldMk cId="2013619713" sldId="283"/>
        </pc:sldMkLst>
        <pc:spChg chg="mod">
          <ac:chgData name="Gaelle Bernady" userId="1cc75319-5892-4f6b-94df-8c3e6248277f" providerId="ADAL" clId="{89BE89E2-9BB0-42C3-914C-307633607E60}" dt="2025-05-25T11:36:38.323" v="177" actId="26606"/>
          <ac:spMkLst>
            <pc:docMk/>
            <pc:sldMk cId="2013619713" sldId="283"/>
            <ac:spMk id="4" creationId="{3A343D69-626A-887B-2B37-D49FBDBCB51B}"/>
          </ac:spMkLst>
        </pc:spChg>
        <pc:picChg chg="add mod">
          <ac:chgData name="Gaelle Bernady" userId="1cc75319-5892-4f6b-94df-8c3e6248277f" providerId="ADAL" clId="{89BE89E2-9BB0-42C3-914C-307633607E60}" dt="2025-05-25T11:41:41.328" v="196" actId="1076"/>
          <ac:picMkLst>
            <pc:docMk/>
            <pc:sldMk cId="2013619713" sldId="283"/>
            <ac:picMk id="5" creationId="{65C52923-ABCB-0465-1BE2-58B211DB6AEE}"/>
          </ac:picMkLst>
        </pc:picChg>
        <pc:picChg chg="add mod">
          <ac:chgData name="Gaelle Bernady" userId="1cc75319-5892-4f6b-94df-8c3e6248277f" providerId="ADAL" clId="{89BE89E2-9BB0-42C3-914C-307633607E60}" dt="2025-05-25T11:42:56.915" v="211" actId="1076"/>
          <ac:picMkLst>
            <pc:docMk/>
            <pc:sldMk cId="2013619713" sldId="283"/>
            <ac:picMk id="12" creationId="{7D9E1385-0282-3EB0-5DDF-8FD7413533D1}"/>
          </ac:picMkLst>
        </pc:picChg>
        <pc:picChg chg="add mod">
          <ac:chgData name="Gaelle Bernady" userId="1cc75319-5892-4f6b-94df-8c3e6248277f" providerId="ADAL" clId="{89BE89E2-9BB0-42C3-914C-307633607E60}" dt="2025-05-25T11:42:53.710" v="210" actId="1076"/>
          <ac:picMkLst>
            <pc:docMk/>
            <pc:sldMk cId="2013619713" sldId="283"/>
            <ac:picMk id="13" creationId="{760FAB58-8F27-0320-B336-CE6B349D7FF2}"/>
          </ac:picMkLst>
        </pc:picChg>
      </pc:sldChg>
      <pc:sldChg chg="del">
        <pc:chgData name="Gaelle Bernady" userId="1cc75319-5892-4f6b-94df-8c3e6248277f" providerId="ADAL" clId="{89BE89E2-9BB0-42C3-914C-307633607E60}" dt="2025-05-25T11:29:48.819" v="121" actId="2696"/>
        <pc:sldMkLst>
          <pc:docMk/>
          <pc:sldMk cId="528343467" sldId="286"/>
        </pc:sldMkLst>
      </pc:sldChg>
      <pc:sldChg chg="delSp del mod">
        <pc:chgData name="Gaelle Bernady" userId="1cc75319-5892-4f6b-94df-8c3e6248277f" providerId="ADAL" clId="{89BE89E2-9BB0-42C3-914C-307633607E60}" dt="2025-05-25T11:31:33.671" v="151" actId="2696"/>
        <pc:sldMkLst>
          <pc:docMk/>
          <pc:sldMk cId="1238531332" sldId="287"/>
        </pc:sldMkLst>
      </pc:sldChg>
      <pc:sldChg chg="del">
        <pc:chgData name="Gaelle Bernady" userId="1cc75319-5892-4f6b-94df-8c3e6248277f" providerId="ADAL" clId="{89BE89E2-9BB0-42C3-914C-307633607E60}" dt="2025-05-25T11:33:09.603" v="172" actId="2696"/>
        <pc:sldMkLst>
          <pc:docMk/>
          <pc:sldMk cId="3277163775" sldId="288"/>
        </pc:sldMkLst>
      </pc:sldChg>
      <pc:sldChg chg="delSp del mod">
        <pc:chgData name="Gaelle Bernady" userId="1cc75319-5892-4f6b-94df-8c3e6248277f" providerId="ADAL" clId="{89BE89E2-9BB0-42C3-914C-307633607E60}" dt="2025-05-25T11:44:24.878" v="232" actId="2696"/>
        <pc:sldMkLst>
          <pc:docMk/>
          <pc:sldMk cId="2893241045" sldId="289"/>
        </pc:sldMkLst>
      </pc:sldChg>
      <pc:sldChg chg="addSp delSp modSp mod modClrScheme chgLayout">
        <pc:chgData name="Gaelle Bernady" userId="1cc75319-5892-4f6b-94df-8c3e6248277f" providerId="ADAL" clId="{89BE89E2-9BB0-42C3-914C-307633607E60}" dt="2025-05-26T15:03:58.839" v="238" actId="478"/>
        <pc:sldMkLst>
          <pc:docMk/>
          <pc:sldMk cId="145236418" sldId="290"/>
        </pc:sldMkLst>
        <pc:spChg chg="mod ord">
          <ac:chgData name="Gaelle Bernady" userId="1cc75319-5892-4f6b-94df-8c3e6248277f" providerId="ADAL" clId="{89BE89E2-9BB0-42C3-914C-307633607E60}" dt="2025-05-26T15:03:54.562" v="237" actId="700"/>
          <ac:spMkLst>
            <pc:docMk/>
            <pc:sldMk cId="145236418" sldId="290"/>
            <ac:spMk id="2" creationId="{622C8096-8112-4A2A-C041-0143536F364B}"/>
          </ac:spMkLst>
        </pc:spChg>
        <pc:spChg chg="mod ord">
          <ac:chgData name="Gaelle Bernady" userId="1cc75319-5892-4f6b-94df-8c3e6248277f" providerId="ADAL" clId="{89BE89E2-9BB0-42C3-914C-307633607E60}" dt="2025-05-26T15:03:54.562" v="237" actId="700"/>
          <ac:spMkLst>
            <pc:docMk/>
            <pc:sldMk cId="145236418" sldId="290"/>
            <ac:spMk id="3" creationId="{A129FDA2-3952-AA01-6AAF-7BA5C38C5EC2}"/>
          </ac:spMkLst>
        </pc:spChg>
      </pc:sldChg>
      <pc:sldChg chg="addSp delSp modSp mod modClrScheme chgLayout">
        <pc:chgData name="Gaelle Bernady" userId="1cc75319-5892-4f6b-94df-8c3e6248277f" providerId="ADAL" clId="{89BE89E2-9BB0-42C3-914C-307633607E60}" dt="2025-05-27T06:02:23.925" v="283" actId="1076"/>
        <pc:sldMkLst>
          <pc:docMk/>
          <pc:sldMk cId="3967829167" sldId="291"/>
        </pc:sldMkLst>
        <pc:spChg chg="mod ord">
          <ac:chgData name="Gaelle Bernady" userId="1cc75319-5892-4f6b-94df-8c3e6248277f" providerId="ADAL" clId="{89BE89E2-9BB0-42C3-914C-307633607E60}" dt="2025-05-26T15:04:15.989" v="239" actId="700"/>
          <ac:spMkLst>
            <pc:docMk/>
            <pc:sldMk cId="3967829167" sldId="291"/>
            <ac:spMk id="2" creationId="{DD9E0279-1D63-8CDC-AE2C-2A08FB3FF7CB}"/>
          </ac:spMkLst>
        </pc:spChg>
        <pc:spChg chg="mod ord">
          <ac:chgData name="Gaelle Bernady" userId="1cc75319-5892-4f6b-94df-8c3e6248277f" providerId="ADAL" clId="{89BE89E2-9BB0-42C3-914C-307633607E60}" dt="2025-05-26T15:04:15.989" v="239" actId="700"/>
          <ac:spMkLst>
            <pc:docMk/>
            <pc:sldMk cId="3967829167" sldId="291"/>
            <ac:spMk id="3" creationId="{ACDBF3B4-4AC9-EC8E-6C71-1893DC7F5C84}"/>
          </ac:spMkLst>
        </pc:spChg>
        <pc:spChg chg="mod">
          <ac:chgData name="Gaelle Bernady" userId="1cc75319-5892-4f6b-94df-8c3e6248277f" providerId="ADAL" clId="{89BE89E2-9BB0-42C3-914C-307633607E60}" dt="2025-05-27T06:02:23.925" v="283" actId="1076"/>
          <ac:spMkLst>
            <pc:docMk/>
            <pc:sldMk cId="3967829167" sldId="291"/>
            <ac:spMk id="4" creationId="{D3846287-66EF-477A-282F-906D12DEB0B5}"/>
          </ac:spMkLst>
        </pc:spChg>
        <pc:picChg chg="mod">
          <ac:chgData name="Gaelle Bernady" userId="1cc75319-5892-4f6b-94df-8c3e6248277f" providerId="ADAL" clId="{89BE89E2-9BB0-42C3-914C-307633607E60}" dt="2025-05-24T16:52:43.619" v="52" actId="1076"/>
          <ac:picMkLst>
            <pc:docMk/>
            <pc:sldMk cId="3967829167" sldId="291"/>
            <ac:picMk id="1025" creationId="{873B416C-ABA5-3B0C-428A-E455A590ABDE}"/>
          </ac:picMkLst>
        </pc:picChg>
        <pc:picChg chg="mod">
          <ac:chgData name="Gaelle Bernady" userId="1cc75319-5892-4f6b-94df-8c3e6248277f" providerId="ADAL" clId="{89BE89E2-9BB0-42C3-914C-307633607E60}" dt="2025-05-24T16:52:47.237" v="53" actId="1076"/>
          <ac:picMkLst>
            <pc:docMk/>
            <pc:sldMk cId="3967829167" sldId="291"/>
            <ac:picMk id="1029" creationId="{F5A28594-A534-3668-946C-8A697950C13B}"/>
          </ac:picMkLst>
        </pc:picChg>
        <pc:picChg chg="mod">
          <ac:chgData name="Gaelle Bernady" userId="1cc75319-5892-4f6b-94df-8c3e6248277f" providerId="ADAL" clId="{89BE89E2-9BB0-42C3-914C-307633607E60}" dt="2025-05-24T16:52:53.093" v="55" actId="14100"/>
          <ac:picMkLst>
            <pc:docMk/>
            <pc:sldMk cId="3967829167" sldId="291"/>
            <ac:picMk id="1030" creationId="{82E65BD3-4DD7-814E-9809-8BCF89E83F7E}"/>
          </ac:picMkLst>
        </pc:picChg>
      </pc:sldChg>
      <pc:sldChg chg="addSp delSp modSp mod modClrScheme chgLayout">
        <pc:chgData name="Gaelle Bernady" userId="1cc75319-5892-4f6b-94df-8c3e6248277f" providerId="ADAL" clId="{89BE89E2-9BB0-42C3-914C-307633607E60}" dt="2025-05-27T06:03:04.505" v="291" actId="1076"/>
        <pc:sldMkLst>
          <pc:docMk/>
          <pc:sldMk cId="2073874959" sldId="292"/>
        </pc:sldMkLst>
        <pc:spChg chg="mod ord">
          <ac:chgData name="Gaelle Bernady" userId="1cc75319-5892-4f6b-94df-8c3e6248277f" providerId="ADAL" clId="{89BE89E2-9BB0-42C3-914C-307633607E60}" dt="2025-05-26T15:05:40.803" v="271" actId="13926"/>
          <ac:spMkLst>
            <pc:docMk/>
            <pc:sldMk cId="2073874959" sldId="292"/>
            <ac:spMk id="2" creationId="{163A66FE-135A-B4E9-2A3B-46A672509171}"/>
          </ac:spMkLst>
        </pc:spChg>
        <pc:spChg chg="mod ord">
          <ac:chgData name="Gaelle Bernady" userId="1cc75319-5892-4f6b-94df-8c3e6248277f" providerId="ADAL" clId="{89BE89E2-9BB0-42C3-914C-307633607E60}" dt="2025-05-26T15:04:29.440" v="241" actId="700"/>
          <ac:spMkLst>
            <pc:docMk/>
            <pc:sldMk cId="2073874959" sldId="292"/>
            <ac:spMk id="3" creationId="{C46A5B70-B412-B993-AA13-0C7E1B75BA01}"/>
          </ac:spMkLst>
        </pc:spChg>
        <pc:picChg chg="mod">
          <ac:chgData name="Gaelle Bernady" userId="1cc75319-5892-4f6b-94df-8c3e6248277f" providerId="ADAL" clId="{89BE89E2-9BB0-42C3-914C-307633607E60}" dt="2025-05-27T06:02:45.480" v="287" actId="14100"/>
          <ac:picMkLst>
            <pc:docMk/>
            <pc:sldMk cId="2073874959" sldId="292"/>
            <ac:picMk id="2050" creationId="{EAEFBC83-D003-E19F-F685-E4A4941A9EC1}"/>
          </ac:picMkLst>
        </pc:picChg>
        <pc:picChg chg="mod">
          <ac:chgData name="Gaelle Bernady" userId="1cc75319-5892-4f6b-94df-8c3e6248277f" providerId="ADAL" clId="{89BE89E2-9BB0-42C3-914C-307633607E60}" dt="2025-05-27T06:02:57.874" v="288" actId="14100"/>
          <ac:picMkLst>
            <pc:docMk/>
            <pc:sldMk cId="2073874959" sldId="292"/>
            <ac:picMk id="2051" creationId="{84C84BC7-795F-94DA-DA8C-94FFF757AD79}"/>
          </ac:picMkLst>
        </pc:picChg>
        <pc:picChg chg="mod">
          <ac:chgData name="Gaelle Bernady" userId="1cc75319-5892-4f6b-94df-8c3e6248277f" providerId="ADAL" clId="{89BE89E2-9BB0-42C3-914C-307633607E60}" dt="2025-05-27T06:03:04.505" v="291" actId="1076"/>
          <ac:picMkLst>
            <pc:docMk/>
            <pc:sldMk cId="2073874959" sldId="292"/>
            <ac:picMk id="2052" creationId="{EB44F2E0-3848-085E-B93D-44639A33577B}"/>
          </ac:picMkLst>
        </pc:picChg>
      </pc:sldChg>
      <pc:sldChg chg="addSp delSp modSp mod modClrScheme chgLayout">
        <pc:chgData name="Gaelle Bernady" userId="1cc75319-5892-4f6b-94df-8c3e6248277f" providerId="ADAL" clId="{89BE89E2-9BB0-42C3-914C-307633607E60}" dt="2025-05-26T15:06:00.525" v="273" actId="478"/>
        <pc:sldMkLst>
          <pc:docMk/>
          <pc:sldMk cId="167710765" sldId="293"/>
        </pc:sldMkLst>
        <pc:spChg chg="mod ord">
          <ac:chgData name="Gaelle Bernady" userId="1cc75319-5892-4f6b-94df-8c3e6248277f" providerId="ADAL" clId="{89BE89E2-9BB0-42C3-914C-307633607E60}" dt="2025-05-26T15:05:56.249" v="272" actId="700"/>
          <ac:spMkLst>
            <pc:docMk/>
            <pc:sldMk cId="167710765" sldId="293"/>
            <ac:spMk id="2" creationId="{3ADF0A31-1978-7929-13C1-E10A91ACBFC2}"/>
          </ac:spMkLst>
        </pc:spChg>
        <pc:spChg chg="mod ord">
          <ac:chgData name="Gaelle Bernady" userId="1cc75319-5892-4f6b-94df-8c3e6248277f" providerId="ADAL" clId="{89BE89E2-9BB0-42C3-914C-307633607E60}" dt="2025-05-26T15:05:56.249" v="272" actId="700"/>
          <ac:spMkLst>
            <pc:docMk/>
            <pc:sldMk cId="167710765" sldId="293"/>
            <ac:spMk id="3" creationId="{B7D298B2-BD0D-A80D-EA83-26127A4FCF9B}"/>
          </ac:spMkLst>
        </pc:spChg>
      </pc:sldChg>
      <pc:sldChg chg="addSp delSp modSp mod modClrScheme chgLayout">
        <pc:chgData name="Gaelle Bernady" userId="1cc75319-5892-4f6b-94df-8c3e6248277f" providerId="ADAL" clId="{89BE89E2-9BB0-42C3-914C-307633607E60}" dt="2025-05-26T15:06:16.918" v="275" actId="478"/>
        <pc:sldMkLst>
          <pc:docMk/>
          <pc:sldMk cId="1653290232" sldId="294"/>
        </pc:sldMkLst>
        <pc:spChg chg="mod ord">
          <ac:chgData name="Gaelle Bernady" userId="1cc75319-5892-4f6b-94df-8c3e6248277f" providerId="ADAL" clId="{89BE89E2-9BB0-42C3-914C-307633607E60}" dt="2025-05-26T15:06:13.038" v="274" actId="700"/>
          <ac:spMkLst>
            <pc:docMk/>
            <pc:sldMk cId="1653290232" sldId="294"/>
            <ac:spMk id="2" creationId="{BD6579B9-06AD-433D-F033-F1D5C4F40A10}"/>
          </ac:spMkLst>
        </pc:spChg>
        <pc:spChg chg="mod ord">
          <ac:chgData name="Gaelle Bernady" userId="1cc75319-5892-4f6b-94df-8c3e6248277f" providerId="ADAL" clId="{89BE89E2-9BB0-42C3-914C-307633607E60}" dt="2025-05-26T15:06:13.038" v="274" actId="700"/>
          <ac:spMkLst>
            <pc:docMk/>
            <pc:sldMk cId="1653290232" sldId="294"/>
            <ac:spMk id="3" creationId="{4E261DBB-19DF-6C6A-B852-42CC39C2945D}"/>
          </ac:spMkLst>
        </pc:spChg>
      </pc:sldChg>
      <pc:sldChg chg="add del">
        <pc:chgData name="Gaelle Bernady" userId="1cc75319-5892-4f6b-94df-8c3e6248277f" providerId="ADAL" clId="{89BE89E2-9BB0-42C3-914C-307633607E60}" dt="2025-05-25T11:26:32.729" v="70" actId="2696"/>
        <pc:sldMkLst>
          <pc:docMk/>
          <pc:sldMk cId="954136798" sldId="295"/>
        </pc:sldMkLst>
      </pc:sldChg>
      <pc:sldChg chg="addSp delSp modSp add mod modClrScheme chgLayout">
        <pc:chgData name="Gaelle Bernady" userId="1cc75319-5892-4f6b-94df-8c3e6248277f" providerId="ADAL" clId="{89BE89E2-9BB0-42C3-914C-307633607E60}" dt="2025-05-25T11:27:38.876" v="86" actId="1076"/>
        <pc:sldMkLst>
          <pc:docMk/>
          <pc:sldMk cId="868338724" sldId="296"/>
        </pc:sldMkLst>
        <pc:picChg chg="mod">
          <ac:chgData name="Gaelle Bernady" userId="1cc75319-5892-4f6b-94df-8c3e6248277f" providerId="ADAL" clId="{89BE89E2-9BB0-42C3-914C-307633607E60}" dt="2025-05-25T11:27:29.521" v="83" actId="1076"/>
          <ac:picMkLst>
            <pc:docMk/>
            <pc:sldMk cId="868338724" sldId="296"/>
            <ac:picMk id="5" creationId="{4ECF4902-5FF5-42F8-BD8A-142E662B197C}"/>
          </ac:picMkLst>
        </pc:picChg>
        <pc:picChg chg="add mod">
          <ac:chgData name="Gaelle Bernady" userId="1cc75319-5892-4f6b-94df-8c3e6248277f" providerId="ADAL" clId="{89BE89E2-9BB0-42C3-914C-307633607E60}" dt="2025-05-25T11:27:38.876" v="86" actId="1076"/>
          <ac:picMkLst>
            <pc:docMk/>
            <pc:sldMk cId="868338724" sldId="296"/>
            <ac:picMk id="8" creationId="{2B1B7378-E81D-2A5E-3C4B-024998EF1894}"/>
          </ac:picMkLst>
        </pc:picChg>
        <pc:picChg chg="mod">
          <ac:chgData name="Gaelle Bernady" userId="1cc75319-5892-4f6b-94df-8c3e6248277f" providerId="ADAL" clId="{89BE89E2-9BB0-42C3-914C-307633607E60}" dt="2025-05-25T11:27:27.844" v="82" actId="1076"/>
          <ac:picMkLst>
            <pc:docMk/>
            <pc:sldMk cId="868338724" sldId="296"/>
            <ac:picMk id="12" creationId="{6F2A5912-96F0-4C70-99F6-EE4999FB2485}"/>
          </ac:picMkLst>
        </pc:picChg>
        <pc:picChg chg="mod">
          <ac:chgData name="Gaelle Bernady" userId="1cc75319-5892-4f6b-94df-8c3e6248277f" providerId="ADAL" clId="{89BE89E2-9BB0-42C3-914C-307633607E60}" dt="2025-05-25T11:27:23.285" v="80" actId="1076"/>
          <ac:picMkLst>
            <pc:docMk/>
            <pc:sldMk cId="868338724" sldId="296"/>
            <ac:picMk id="14" creationId="{E345D831-DFC6-40C2-A5BC-17A92156F64E}"/>
          </ac:picMkLst>
        </pc:picChg>
        <pc:picChg chg="mod">
          <ac:chgData name="Gaelle Bernady" userId="1cc75319-5892-4f6b-94df-8c3e6248277f" providerId="ADAL" clId="{89BE89E2-9BB0-42C3-914C-307633607E60}" dt="2025-05-25T11:26:58.540" v="75" actId="1076"/>
          <ac:picMkLst>
            <pc:docMk/>
            <pc:sldMk cId="868338724" sldId="296"/>
            <ac:picMk id="23" creationId="{6F7B28E5-41FF-49FD-BF99-3E7D78DD5ACE}"/>
          </ac:picMkLst>
        </pc:picChg>
        <pc:picChg chg="mod">
          <ac:chgData name="Gaelle Bernady" userId="1cc75319-5892-4f6b-94df-8c3e6248277f" providerId="ADAL" clId="{89BE89E2-9BB0-42C3-914C-307633607E60}" dt="2025-05-25T11:26:55.890" v="74" actId="1076"/>
          <ac:picMkLst>
            <pc:docMk/>
            <pc:sldMk cId="868338724" sldId="296"/>
            <ac:picMk id="32" creationId="{35970F23-097B-4BC5-BF9E-58DBB7A74A03}"/>
          </ac:picMkLst>
        </pc:picChg>
      </pc:sldChg>
      <pc:sldChg chg="addSp delSp modSp add mod modClrScheme chgLayout">
        <pc:chgData name="Gaelle Bernady" userId="1cc75319-5892-4f6b-94df-8c3e6248277f" providerId="ADAL" clId="{89BE89E2-9BB0-42C3-914C-307633607E60}" dt="2025-05-25T11:29:39.304" v="120" actId="1076"/>
        <pc:sldMkLst>
          <pc:docMk/>
          <pc:sldMk cId="2973830511" sldId="297"/>
        </pc:sldMkLst>
        <pc:picChg chg="mod">
          <ac:chgData name="Gaelle Bernady" userId="1cc75319-5892-4f6b-94df-8c3e6248277f" providerId="ADAL" clId="{89BE89E2-9BB0-42C3-914C-307633607E60}" dt="2025-05-25T11:29:15.706" v="109" actId="1076"/>
          <ac:picMkLst>
            <pc:docMk/>
            <pc:sldMk cId="2973830511" sldId="297"/>
            <ac:picMk id="4" creationId="{B3DEDB89-2EE9-410E-87B5-622556880E3A}"/>
          </ac:picMkLst>
        </pc:picChg>
        <pc:picChg chg="mod">
          <ac:chgData name="Gaelle Bernady" userId="1cc75319-5892-4f6b-94df-8c3e6248277f" providerId="ADAL" clId="{89BE89E2-9BB0-42C3-914C-307633607E60}" dt="2025-05-25T11:29:06.693" v="105" actId="14100"/>
          <ac:picMkLst>
            <pc:docMk/>
            <pc:sldMk cId="2973830511" sldId="297"/>
            <ac:picMk id="5" creationId="{0719830E-2759-4EE7-A3DD-A3292845C5D6}"/>
          </ac:picMkLst>
        </pc:picChg>
        <pc:picChg chg="mod">
          <ac:chgData name="Gaelle Bernady" userId="1cc75319-5892-4f6b-94df-8c3e6248277f" providerId="ADAL" clId="{89BE89E2-9BB0-42C3-914C-307633607E60}" dt="2025-05-25T11:29:10.970" v="107" actId="1076"/>
          <ac:picMkLst>
            <pc:docMk/>
            <pc:sldMk cId="2973830511" sldId="297"/>
            <ac:picMk id="6" creationId="{9A95FBB5-A7CE-4A81-B919-B4210C0A84F4}"/>
          </ac:picMkLst>
        </pc:picChg>
        <pc:picChg chg="mod">
          <ac:chgData name="Gaelle Bernady" userId="1cc75319-5892-4f6b-94df-8c3e6248277f" providerId="ADAL" clId="{89BE89E2-9BB0-42C3-914C-307633607E60}" dt="2025-05-25T11:29:26.894" v="114" actId="14100"/>
          <ac:picMkLst>
            <pc:docMk/>
            <pc:sldMk cId="2973830511" sldId="297"/>
            <ac:picMk id="7" creationId="{7A899300-52BD-4B18-A68F-BD00D53FE06F}"/>
          </ac:picMkLst>
        </pc:picChg>
        <pc:picChg chg="add mod">
          <ac:chgData name="Gaelle Bernady" userId="1cc75319-5892-4f6b-94df-8c3e6248277f" providerId="ADAL" clId="{89BE89E2-9BB0-42C3-914C-307633607E60}" dt="2025-05-25T11:29:24.607" v="113" actId="1076"/>
          <ac:picMkLst>
            <pc:docMk/>
            <pc:sldMk cId="2973830511" sldId="297"/>
            <ac:picMk id="8" creationId="{F8E1DB80-36D1-FAC8-D17F-0497141FC814}"/>
          </ac:picMkLst>
        </pc:picChg>
        <pc:picChg chg="mod">
          <ac:chgData name="Gaelle Bernady" userId="1cc75319-5892-4f6b-94df-8c3e6248277f" providerId="ADAL" clId="{89BE89E2-9BB0-42C3-914C-307633607E60}" dt="2025-05-25T11:29:31.525" v="116" actId="1076"/>
          <ac:picMkLst>
            <pc:docMk/>
            <pc:sldMk cId="2973830511" sldId="297"/>
            <ac:picMk id="10" creationId="{50E0C8F0-A149-46A9-938E-E8797FF5C868}"/>
          </ac:picMkLst>
        </pc:picChg>
        <pc:picChg chg="mod">
          <ac:chgData name="Gaelle Bernady" userId="1cc75319-5892-4f6b-94df-8c3e6248277f" providerId="ADAL" clId="{89BE89E2-9BB0-42C3-914C-307633607E60}" dt="2025-05-25T11:29:19.595" v="111" actId="1076"/>
          <ac:picMkLst>
            <pc:docMk/>
            <pc:sldMk cId="2973830511" sldId="297"/>
            <ac:picMk id="15" creationId="{581A24E6-6922-470B-B541-BF8AF62A3C57}"/>
          </ac:picMkLst>
        </pc:picChg>
        <pc:picChg chg="mod">
          <ac:chgData name="Gaelle Bernady" userId="1cc75319-5892-4f6b-94df-8c3e6248277f" providerId="ADAL" clId="{89BE89E2-9BB0-42C3-914C-307633607E60}" dt="2025-05-25T11:29:35.724" v="118" actId="1076"/>
          <ac:picMkLst>
            <pc:docMk/>
            <pc:sldMk cId="2973830511" sldId="297"/>
            <ac:picMk id="17" creationId="{FC59D154-3525-44A5-960F-1279E56ADD5D}"/>
          </ac:picMkLst>
        </pc:picChg>
        <pc:picChg chg="mod">
          <ac:chgData name="Gaelle Bernady" userId="1cc75319-5892-4f6b-94df-8c3e6248277f" providerId="ADAL" clId="{89BE89E2-9BB0-42C3-914C-307633607E60}" dt="2025-05-25T11:29:39.304" v="120" actId="1076"/>
          <ac:picMkLst>
            <pc:docMk/>
            <pc:sldMk cId="2973830511" sldId="297"/>
            <ac:picMk id="22" creationId="{0B8819F8-6DD9-47BC-A566-76A98E15805C}"/>
          </ac:picMkLst>
        </pc:picChg>
      </pc:sldChg>
      <pc:sldChg chg="addSp delSp modSp add mod modClrScheme chgLayout">
        <pc:chgData name="Gaelle Bernady" userId="1cc75319-5892-4f6b-94df-8c3e6248277f" providerId="ADAL" clId="{89BE89E2-9BB0-42C3-914C-307633607E60}" dt="2025-05-25T11:31:27.135" v="150" actId="1076"/>
        <pc:sldMkLst>
          <pc:docMk/>
          <pc:sldMk cId="3237375450" sldId="298"/>
        </pc:sldMkLst>
        <pc:picChg chg="mod">
          <ac:chgData name="Gaelle Bernady" userId="1cc75319-5892-4f6b-94df-8c3e6248277f" providerId="ADAL" clId="{89BE89E2-9BB0-42C3-914C-307633607E60}" dt="2025-05-25T11:30:32.361" v="130" actId="1076"/>
          <ac:picMkLst>
            <pc:docMk/>
            <pc:sldMk cId="3237375450" sldId="298"/>
            <ac:picMk id="4" creationId="{8582B051-D3FC-4AE0-B7A2-79B8A5B4ED2D}"/>
          </ac:picMkLst>
        </pc:picChg>
        <pc:picChg chg="mod">
          <ac:chgData name="Gaelle Bernady" userId="1cc75319-5892-4f6b-94df-8c3e6248277f" providerId="ADAL" clId="{89BE89E2-9BB0-42C3-914C-307633607E60}" dt="2025-05-25T11:30:47.706" v="136" actId="1076"/>
          <ac:picMkLst>
            <pc:docMk/>
            <pc:sldMk cId="3237375450" sldId="298"/>
            <ac:picMk id="5" creationId="{17232A0D-8ABE-45DA-AA46-AC72046CFC26}"/>
          </ac:picMkLst>
        </pc:picChg>
        <pc:picChg chg="mod">
          <ac:chgData name="Gaelle Bernady" userId="1cc75319-5892-4f6b-94df-8c3e6248277f" providerId="ADAL" clId="{89BE89E2-9BB0-42C3-914C-307633607E60}" dt="2025-05-25T11:30:51.841" v="138" actId="1076"/>
          <ac:picMkLst>
            <pc:docMk/>
            <pc:sldMk cId="3237375450" sldId="298"/>
            <ac:picMk id="7" creationId="{21A9D2FA-BA24-45A4-B0F0-D17F7AECED33}"/>
          </ac:picMkLst>
        </pc:picChg>
        <pc:picChg chg="add mod">
          <ac:chgData name="Gaelle Bernady" userId="1cc75319-5892-4f6b-94df-8c3e6248277f" providerId="ADAL" clId="{89BE89E2-9BB0-42C3-914C-307633607E60}" dt="2025-05-25T11:31:27.135" v="150" actId="1076"/>
          <ac:picMkLst>
            <pc:docMk/>
            <pc:sldMk cId="3237375450" sldId="298"/>
            <ac:picMk id="8" creationId="{E0E43D6E-0833-E351-D448-BC01FD1F7D1F}"/>
          </ac:picMkLst>
        </pc:picChg>
        <pc:picChg chg="mod">
          <ac:chgData name="Gaelle Bernady" userId="1cc75319-5892-4f6b-94df-8c3e6248277f" providerId="ADAL" clId="{89BE89E2-9BB0-42C3-914C-307633607E60}" dt="2025-05-25T11:31:20.181" v="148" actId="1076"/>
          <ac:picMkLst>
            <pc:docMk/>
            <pc:sldMk cId="3237375450" sldId="298"/>
            <ac:picMk id="9" creationId="{F2341D13-6C4D-4C8C-A804-3CEBA83E0C8D}"/>
          </ac:picMkLst>
        </pc:picChg>
        <pc:picChg chg="mod">
          <ac:chgData name="Gaelle Bernady" userId="1cc75319-5892-4f6b-94df-8c3e6248277f" providerId="ADAL" clId="{89BE89E2-9BB0-42C3-914C-307633607E60}" dt="2025-05-25T11:31:03.317" v="143" actId="1076"/>
          <ac:picMkLst>
            <pc:docMk/>
            <pc:sldMk cId="3237375450" sldId="298"/>
            <ac:picMk id="11" creationId="{FD0C68FD-AF9A-4A86-8249-B088BCA0938B}"/>
          </ac:picMkLst>
        </pc:picChg>
        <pc:picChg chg="mod">
          <ac:chgData name="Gaelle Bernady" userId="1cc75319-5892-4f6b-94df-8c3e6248277f" providerId="ADAL" clId="{89BE89E2-9BB0-42C3-914C-307633607E60}" dt="2025-05-25T11:31:18.631" v="147" actId="1076"/>
          <ac:picMkLst>
            <pc:docMk/>
            <pc:sldMk cId="3237375450" sldId="298"/>
            <ac:picMk id="13" creationId="{7B654D9A-86E2-4094-94C1-F6D19B5B7E93}"/>
          </ac:picMkLst>
        </pc:picChg>
        <pc:picChg chg="mod">
          <ac:chgData name="Gaelle Bernady" userId="1cc75319-5892-4f6b-94df-8c3e6248277f" providerId="ADAL" clId="{89BE89E2-9BB0-42C3-914C-307633607E60}" dt="2025-05-25T11:30:45.274" v="135" actId="1076"/>
          <ac:picMkLst>
            <pc:docMk/>
            <pc:sldMk cId="3237375450" sldId="298"/>
            <ac:picMk id="15" creationId="{27C7012E-92E8-4336-A77F-A2E6A5070CD0}"/>
          </ac:picMkLst>
        </pc:picChg>
        <pc:picChg chg="mod">
          <ac:chgData name="Gaelle Bernady" userId="1cc75319-5892-4f6b-94df-8c3e6248277f" providerId="ADAL" clId="{89BE89E2-9BB0-42C3-914C-307633607E60}" dt="2025-05-25T11:31:23.107" v="149" actId="1076"/>
          <ac:picMkLst>
            <pc:docMk/>
            <pc:sldMk cId="3237375450" sldId="298"/>
            <ac:picMk id="17" creationId="{47EF269E-A648-4656-BE1D-EFE170134849}"/>
          </ac:picMkLst>
        </pc:picChg>
        <pc:picChg chg="mod">
          <ac:chgData name="Gaelle Bernady" userId="1cc75319-5892-4f6b-94df-8c3e6248277f" providerId="ADAL" clId="{89BE89E2-9BB0-42C3-914C-307633607E60}" dt="2025-05-25T11:30:27.740" v="128" actId="14100"/>
          <ac:picMkLst>
            <pc:docMk/>
            <pc:sldMk cId="3237375450" sldId="298"/>
            <ac:picMk id="25" creationId="{593015F2-2921-49B9-A8A2-D5FC2BB7F69F}"/>
          </ac:picMkLst>
        </pc:picChg>
      </pc:sldChg>
      <pc:sldChg chg="addSp delSp modSp add mod modClrScheme chgLayout">
        <pc:chgData name="Gaelle Bernady" userId="1cc75319-5892-4f6b-94df-8c3e6248277f" providerId="ADAL" clId="{89BE89E2-9BB0-42C3-914C-307633607E60}" dt="2025-05-25T11:33:05.150" v="171" actId="1076"/>
        <pc:sldMkLst>
          <pc:docMk/>
          <pc:sldMk cId="2937618123" sldId="299"/>
        </pc:sldMkLst>
        <pc:picChg chg="add mod">
          <ac:chgData name="Gaelle Bernady" userId="1cc75319-5892-4f6b-94df-8c3e6248277f" providerId="ADAL" clId="{89BE89E2-9BB0-42C3-914C-307633607E60}" dt="2025-05-25T11:32:59.877" v="170" actId="1076"/>
          <ac:picMkLst>
            <pc:docMk/>
            <pc:sldMk cId="2937618123" sldId="299"/>
            <ac:picMk id="4" creationId="{6DF073C4-3C82-A6A1-A36E-3228A0482BFB}"/>
          </ac:picMkLst>
        </pc:picChg>
        <pc:picChg chg="mod ord">
          <ac:chgData name="Gaelle Bernady" userId="1cc75319-5892-4f6b-94df-8c3e6248277f" providerId="ADAL" clId="{89BE89E2-9BB0-42C3-914C-307633607E60}" dt="2025-05-25T11:33:05.150" v="171" actId="1076"/>
          <ac:picMkLst>
            <pc:docMk/>
            <pc:sldMk cId="2937618123" sldId="299"/>
            <ac:picMk id="5" creationId="{9E0381AD-5E68-4CBA-8877-6DFAC4A8878B}"/>
          </ac:picMkLst>
        </pc:picChg>
        <pc:picChg chg="mod">
          <ac:chgData name="Gaelle Bernady" userId="1cc75319-5892-4f6b-94df-8c3e6248277f" providerId="ADAL" clId="{89BE89E2-9BB0-42C3-914C-307633607E60}" dt="2025-05-25T11:32:21.186" v="161" actId="1076"/>
          <ac:picMkLst>
            <pc:docMk/>
            <pc:sldMk cId="2937618123" sldId="299"/>
            <ac:picMk id="7" creationId="{DB26CE0C-C7CD-4D51-81C8-FF117541EACA}"/>
          </ac:picMkLst>
        </pc:picChg>
        <pc:picChg chg="mod">
          <ac:chgData name="Gaelle Bernady" userId="1cc75319-5892-4f6b-94df-8c3e6248277f" providerId="ADAL" clId="{89BE89E2-9BB0-42C3-914C-307633607E60}" dt="2025-05-25T11:32:25.407" v="163" actId="1076"/>
          <ac:picMkLst>
            <pc:docMk/>
            <pc:sldMk cId="2937618123" sldId="299"/>
            <ac:picMk id="9" creationId="{1975F193-87A6-407A-9A9C-3740A1440A05}"/>
          </ac:picMkLst>
        </pc:picChg>
        <pc:picChg chg="mod">
          <ac:chgData name="Gaelle Bernady" userId="1cc75319-5892-4f6b-94df-8c3e6248277f" providerId="ADAL" clId="{89BE89E2-9BB0-42C3-914C-307633607E60}" dt="2025-05-25T11:32:09.849" v="157" actId="1076"/>
          <ac:picMkLst>
            <pc:docMk/>
            <pc:sldMk cId="2937618123" sldId="299"/>
            <ac:picMk id="11" creationId="{FE57960F-55F9-4B9B-9720-071048EF5778}"/>
          </ac:picMkLst>
        </pc:picChg>
        <pc:picChg chg="mod">
          <ac:chgData name="Gaelle Bernady" userId="1cc75319-5892-4f6b-94df-8c3e6248277f" providerId="ADAL" clId="{89BE89E2-9BB0-42C3-914C-307633607E60}" dt="2025-05-25T11:32:15.719" v="159" actId="14100"/>
          <ac:picMkLst>
            <pc:docMk/>
            <pc:sldMk cId="2937618123" sldId="299"/>
            <ac:picMk id="13" creationId="{C62571C9-792B-4CC4-8CF5-9FC453E9CF51}"/>
          </ac:picMkLst>
        </pc:picChg>
        <pc:picChg chg="mod">
          <ac:chgData name="Gaelle Bernady" userId="1cc75319-5892-4f6b-94df-8c3e6248277f" providerId="ADAL" clId="{89BE89E2-9BB0-42C3-914C-307633607E60}" dt="2025-05-25T11:32:12.843" v="158" actId="14100"/>
          <ac:picMkLst>
            <pc:docMk/>
            <pc:sldMk cId="2937618123" sldId="299"/>
            <ac:picMk id="15" creationId="{40467338-6D25-46FF-8484-05BE67FBE60B}"/>
          </ac:picMkLst>
        </pc:picChg>
        <pc:picChg chg="mod">
          <ac:chgData name="Gaelle Bernady" userId="1cc75319-5892-4f6b-94df-8c3e6248277f" providerId="ADAL" clId="{89BE89E2-9BB0-42C3-914C-307633607E60}" dt="2025-05-25T11:32:36.624" v="168" actId="1076"/>
          <ac:picMkLst>
            <pc:docMk/>
            <pc:sldMk cId="2937618123" sldId="299"/>
            <ac:picMk id="21" creationId="{2A074FD7-FB4D-4329-90CD-B5502D78C5E1}"/>
          </ac:picMkLst>
        </pc:picChg>
      </pc:sldChg>
      <pc:sldChg chg="addSp delSp modSp add mod modClrScheme chgLayout">
        <pc:chgData name="Gaelle Bernady" userId="1cc75319-5892-4f6b-94df-8c3e6248277f" providerId="ADAL" clId="{89BE89E2-9BB0-42C3-914C-307633607E60}" dt="2025-05-25T11:44:18.540" v="231" actId="1076"/>
        <pc:sldMkLst>
          <pc:docMk/>
          <pc:sldMk cId="922118914" sldId="300"/>
        </pc:sldMkLst>
        <pc:picChg chg="mod">
          <ac:chgData name="Gaelle Bernady" userId="1cc75319-5892-4f6b-94df-8c3e6248277f" providerId="ADAL" clId="{89BE89E2-9BB0-42C3-914C-307633607E60}" dt="2025-05-25T11:43:48.780" v="220" actId="1076"/>
          <ac:picMkLst>
            <pc:docMk/>
            <pc:sldMk cId="922118914" sldId="300"/>
            <ac:picMk id="5" creationId="{9DC7AE1C-8EAC-4711-A437-33C37515BECA}"/>
          </ac:picMkLst>
        </pc:picChg>
        <pc:picChg chg="mod">
          <ac:chgData name="Gaelle Bernady" userId="1cc75319-5892-4f6b-94df-8c3e6248277f" providerId="ADAL" clId="{89BE89E2-9BB0-42C3-914C-307633607E60}" dt="2025-05-25T11:44:01.075" v="226" actId="14100"/>
          <ac:picMkLst>
            <pc:docMk/>
            <pc:sldMk cId="922118914" sldId="300"/>
            <ac:picMk id="7" creationId="{0ED580AD-4E85-46B3-947B-0406ADE2F5A2}"/>
          </ac:picMkLst>
        </pc:picChg>
        <pc:picChg chg="add mod">
          <ac:chgData name="Gaelle Bernady" userId="1cc75319-5892-4f6b-94df-8c3e6248277f" providerId="ADAL" clId="{89BE89E2-9BB0-42C3-914C-307633607E60}" dt="2025-05-25T11:44:18.540" v="231" actId="1076"/>
          <ac:picMkLst>
            <pc:docMk/>
            <pc:sldMk cId="922118914" sldId="300"/>
            <ac:picMk id="8" creationId="{A2C2F4EE-AF02-0E23-67C0-F8770C18EBA6}"/>
          </ac:picMkLst>
        </pc:picChg>
        <pc:picChg chg="mod">
          <ac:chgData name="Gaelle Bernady" userId="1cc75319-5892-4f6b-94df-8c3e6248277f" providerId="ADAL" clId="{89BE89E2-9BB0-42C3-914C-307633607E60}" dt="2025-05-25T11:44:05.418" v="228" actId="1076"/>
          <ac:picMkLst>
            <pc:docMk/>
            <pc:sldMk cId="922118914" sldId="300"/>
            <ac:picMk id="9" creationId="{7A754EA9-4A30-4023-BFB0-5ABB19ACEB6C}"/>
          </ac:picMkLst>
        </pc:picChg>
        <pc:picChg chg="mod">
          <ac:chgData name="Gaelle Bernady" userId="1cc75319-5892-4f6b-94df-8c3e6248277f" providerId="ADAL" clId="{89BE89E2-9BB0-42C3-914C-307633607E60}" dt="2025-05-25T11:43:59.210" v="225" actId="1076"/>
          <ac:picMkLst>
            <pc:docMk/>
            <pc:sldMk cId="922118914" sldId="300"/>
            <ac:picMk id="12" creationId="{D4C312BE-DB6E-43DA-8013-AA6E2CDC1EF9}"/>
          </ac:picMkLst>
        </pc:picChg>
        <pc:picChg chg="mod">
          <ac:chgData name="Gaelle Bernady" userId="1cc75319-5892-4f6b-94df-8c3e6248277f" providerId="ADAL" clId="{89BE89E2-9BB0-42C3-914C-307633607E60}" dt="2025-05-25T11:43:56.005" v="223" actId="14100"/>
          <ac:picMkLst>
            <pc:docMk/>
            <pc:sldMk cId="922118914" sldId="300"/>
            <ac:picMk id="14" creationId="{8B733EBC-6671-49E9-81A7-E2FCA87A48C9}"/>
          </ac:picMkLst>
        </pc:picChg>
        <pc:picChg chg="mod">
          <ac:chgData name="Gaelle Bernady" userId="1cc75319-5892-4f6b-94df-8c3e6248277f" providerId="ADAL" clId="{89BE89E2-9BB0-42C3-914C-307633607E60}" dt="2025-05-25T11:43:43.340" v="218" actId="1076"/>
          <ac:picMkLst>
            <pc:docMk/>
            <pc:sldMk cId="922118914" sldId="300"/>
            <ac:picMk id="17" creationId="{65847BE0-1E71-4F99-BD9C-39440EF097C1}"/>
          </ac:picMkLst>
        </pc:picChg>
        <pc:picChg chg="mod">
          <ac:chgData name="Gaelle Bernady" userId="1cc75319-5892-4f6b-94df-8c3e6248277f" providerId="ADAL" clId="{89BE89E2-9BB0-42C3-914C-307633607E60}" dt="2025-05-25T11:43:53.598" v="222" actId="1076"/>
          <ac:picMkLst>
            <pc:docMk/>
            <pc:sldMk cId="922118914" sldId="300"/>
            <ac:picMk id="20" creationId="{0D12B2AA-64FC-4F4D-8FAD-2853302559C3}"/>
          </ac:picMkLst>
        </pc:picChg>
      </pc:sldChg>
      <pc:sldChg chg="modSp add mod ord">
        <pc:chgData name="Gaelle Bernady" userId="1cc75319-5892-4f6b-94df-8c3e6248277f" providerId="ADAL" clId="{89BE89E2-9BB0-42C3-914C-307633607E60}" dt="2025-06-03T05:10:29.195" v="344" actId="20577"/>
        <pc:sldMkLst>
          <pc:docMk/>
          <pc:sldMk cId="2070699798" sldId="301"/>
        </pc:sldMkLst>
        <pc:spChg chg="mod">
          <ac:chgData name="Gaelle Bernady" userId="1cc75319-5892-4f6b-94df-8c3e6248277f" providerId="ADAL" clId="{89BE89E2-9BB0-42C3-914C-307633607E60}" dt="2025-06-03T05:10:29.195" v="344" actId="20577"/>
          <ac:spMkLst>
            <pc:docMk/>
            <pc:sldMk cId="2070699798" sldId="301"/>
            <ac:spMk id="2" creationId="{17308DEF-C92C-D12B-A352-EB99DD87A437}"/>
          </ac:spMkLst>
        </pc:spChg>
      </pc:sldChg>
      <pc:sldChg chg="modSp add mod">
        <pc:chgData name="Gaelle Bernady" userId="1cc75319-5892-4f6b-94df-8c3e6248277f" providerId="ADAL" clId="{89BE89E2-9BB0-42C3-914C-307633607E60}" dt="2025-06-03T14:31:55.509" v="520" actId="20577"/>
        <pc:sldMkLst>
          <pc:docMk/>
          <pc:sldMk cId="3730598295" sldId="302"/>
        </pc:sldMkLst>
        <pc:spChg chg="mod">
          <ac:chgData name="Gaelle Bernady" userId="1cc75319-5892-4f6b-94df-8c3e6248277f" providerId="ADAL" clId="{89BE89E2-9BB0-42C3-914C-307633607E60}" dt="2025-06-03T14:31:27.765" v="507" actId="20577"/>
          <ac:spMkLst>
            <pc:docMk/>
            <pc:sldMk cId="3730598295" sldId="302"/>
            <ac:spMk id="2" creationId="{B0BF82EA-85DE-0687-0912-F97C7BB76665}"/>
          </ac:spMkLst>
        </pc:spChg>
        <pc:spChg chg="mod">
          <ac:chgData name="Gaelle Bernady" userId="1cc75319-5892-4f6b-94df-8c3e6248277f" providerId="ADAL" clId="{89BE89E2-9BB0-42C3-914C-307633607E60}" dt="2025-06-03T14:31:55.509" v="520" actId="20577"/>
          <ac:spMkLst>
            <pc:docMk/>
            <pc:sldMk cId="3730598295" sldId="302"/>
            <ac:spMk id="3" creationId="{D75B005F-BB55-3A82-EDC6-F32B2DE04673}"/>
          </ac:spMkLst>
        </pc:spChg>
      </pc:sldChg>
      <pc:sldMasterChg chg="add del addSldLayout delSldLayout">
        <pc:chgData name="Gaelle Bernady" userId="1cc75319-5892-4f6b-94df-8c3e6248277f" providerId="ADAL" clId="{89BE89E2-9BB0-42C3-914C-307633607E60}" dt="2025-05-25T11:26:41.943" v="71" actId="700"/>
        <pc:sldMasterMkLst>
          <pc:docMk/>
          <pc:sldMasterMk cId="1699981404" sldId="2147483648"/>
        </pc:sldMasterMkLst>
        <pc:sldLayoutChg chg="add del">
          <pc:chgData name="Gaelle Bernady" userId="1cc75319-5892-4f6b-94df-8c3e6248277f" providerId="ADAL" clId="{89BE89E2-9BB0-42C3-914C-307633607E60}" dt="2025-05-25T11:26:41.943" v="71" actId="700"/>
          <pc:sldLayoutMkLst>
            <pc:docMk/>
            <pc:sldMasterMk cId="1699981404" sldId="2147483648"/>
            <pc:sldLayoutMk cId="1121045649" sldId="2147483649"/>
          </pc:sldLayoutMkLst>
        </pc:sldLayoutChg>
      </pc:sldMasterChg>
      <pc:sldMasterChg chg="addSldLayout modSldLayout">
        <pc:chgData name="Gaelle Bernady" userId="1cc75319-5892-4f6b-94df-8c3e6248277f" providerId="ADAL" clId="{89BE89E2-9BB0-42C3-914C-307633607E60}" dt="2025-05-27T05:36:50.168" v="282" actId="1076"/>
        <pc:sldMasterMkLst>
          <pc:docMk/>
          <pc:sldMasterMk cId="1596635204" sldId="2147483675"/>
        </pc:sldMasterMkLst>
        <pc:sldLayoutChg chg="addSp delSp modSp mod">
          <pc:chgData name="Gaelle Bernady" userId="1cc75319-5892-4f6b-94df-8c3e6248277f" providerId="ADAL" clId="{89BE89E2-9BB0-42C3-914C-307633607E60}" dt="2025-05-27T05:36:50.168" v="282" actId="1076"/>
          <pc:sldLayoutMkLst>
            <pc:docMk/>
            <pc:sldMasterMk cId="1596635204" sldId="2147483675"/>
            <pc:sldLayoutMk cId="680259263" sldId="2147483711"/>
          </pc:sldLayoutMkLst>
          <pc:picChg chg="add mod">
            <ac:chgData name="Gaelle Bernady" userId="1cc75319-5892-4f6b-94df-8c3e6248277f" providerId="ADAL" clId="{89BE89E2-9BB0-42C3-914C-307633607E60}" dt="2025-05-27T05:36:50.168" v="282" actId="1076"/>
            <ac:picMkLst>
              <pc:docMk/>
              <pc:sldMasterMk cId="1596635204" sldId="2147483675"/>
              <pc:sldLayoutMk cId="680259263" sldId="2147483711"/>
              <ac:picMk id="2" creationId="{A2C35028-FEF8-0410-5663-36870DA094C1}"/>
            </ac:picMkLst>
          </pc:picChg>
        </pc:sldLayoutChg>
        <pc:sldLayoutChg chg="add">
          <pc:chgData name="Gaelle Bernady" userId="1cc75319-5892-4f6b-94df-8c3e6248277f" providerId="ADAL" clId="{89BE89E2-9BB0-42C3-914C-307633607E60}" dt="2025-05-25T11:28:01.836" v="88" actId="27028"/>
          <pc:sldLayoutMkLst>
            <pc:docMk/>
            <pc:sldMasterMk cId="1596635204" sldId="2147483675"/>
            <pc:sldLayoutMk cId="1092949058" sldId="2147483714"/>
          </pc:sldLayoutMkLst>
        </pc:sldLayoutChg>
      </pc:sldMasterChg>
    </pc:docChg>
  </pc:docChgLst>
  <pc:docChgLst>
    <pc:chgData name="Damien Delauzun" userId="S::damien.delauzun@iut-tlse3.fr::2df32811-1b76-433d-b185-7c2f9ccdc070" providerId="AD" clId="Web-{D113A59E-1C67-4B07-AC87-4148088A3F62}"/>
    <pc:docChg chg="modSld">
      <pc:chgData name="Damien Delauzun" userId="S::damien.delauzun@iut-tlse3.fr::2df32811-1b76-433d-b185-7c2f9ccdc070" providerId="AD" clId="Web-{D113A59E-1C67-4B07-AC87-4148088A3F62}" dt="2025-05-26T08:00:55.391" v="2"/>
      <pc:docMkLst>
        <pc:docMk/>
      </pc:docMkLst>
      <pc:sldChg chg="addSp delSp modSp">
        <pc:chgData name="Damien Delauzun" userId="S::damien.delauzun@iut-tlse3.fr::2df32811-1b76-433d-b185-7c2f9ccdc070" providerId="AD" clId="Web-{D113A59E-1C67-4B07-AC87-4148088A3F62}" dt="2025-05-26T08:00:55.391" v="2"/>
        <pc:sldMkLst>
          <pc:docMk/>
          <pc:sldMk cId="868338724" sldId="296"/>
        </pc:sldMkLst>
        <pc:picChg chg="mod">
          <ac:chgData name="Damien Delauzun" userId="S::damien.delauzun@iut-tlse3.fr::2df32811-1b76-433d-b185-7c2f9ccdc070" providerId="AD" clId="Web-{D113A59E-1C67-4B07-AC87-4148088A3F62}" dt="2025-05-26T07:59:50.452" v="0" actId="1076"/>
          <ac:picMkLst>
            <pc:docMk/>
            <pc:sldMk cId="868338724" sldId="296"/>
            <ac:picMk id="8" creationId="{2B1B7378-E81D-2A5E-3C4B-024998EF1894}"/>
          </ac:picMkLst>
        </pc:picChg>
      </pc:sldChg>
    </pc:docChg>
  </pc:docChgLst>
  <pc:docChgLst>
    <pc:chgData name="Damien Delauzun" userId="S::damien.delauzun@iut-tlse3.fr::2df32811-1b76-433d-b185-7c2f9ccdc070" providerId="AD" clId="Web-{B9F1168F-E957-432F-A2FA-4C5387B705F4}"/>
    <pc:docChg chg="modSld">
      <pc:chgData name="Damien Delauzun" userId="S::damien.delauzun@iut-tlse3.fr::2df32811-1b76-433d-b185-7c2f9ccdc070" providerId="AD" clId="Web-{B9F1168F-E957-432F-A2FA-4C5387B705F4}" dt="2025-05-26T07:56:11.888" v="4"/>
      <pc:docMkLst>
        <pc:docMk/>
      </pc:docMkLst>
      <pc:sldChg chg="delSp modSp">
        <pc:chgData name="Damien Delauzun" userId="S::damien.delauzun@iut-tlse3.fr::2df32811-1b76-433d-b185-7c2f9ccdc070" providerId="AD" clId="Web-{B9F1168F-E957-432F-A2FA-4C5387B705F4}" dt="2025-05-26T07:56:11.888" v="4"/>
        <pc:sldMkLst>
          <pc:docMk/>
          <pc:sldMk cId="1653290232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40539F-7A7D-0355-7230-7E596011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B077E9-DC26-47FC-A080-7608B69D6C43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16594E-6501-844C-78A0-41CE4939457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2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36A0569-274C-E11A-90E5-C4D82C81CC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329" y="200148"/>
            <a:ext cx="2060978" cy="12380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91F7CC8-8EB2-1192-D7CF-019337E1113B}"/>
              </a:ext>
            </a:extLst>
          </p:cNvPr>
          <p:cNvSpPr txBox="1"/>
          <p:nvPr userDrawn="1"/>
        </p:nvSpPr>
        <p:spPr>
          <a:xfrm>
            <a:off x="337775" y="2115871"/>
            <a:ext cx="561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1">
                <a:solidFill>
                  <a:srgbClr val="FAD359"/>
                </a:solidFill>
                <a:latin typeface="Barlow Medium" panose="00000600000000000000" pitchFamily="2" charset="0"/>
                <a:ea typeface="Open Sans Light" pitchFamily="2" charset="0"/>
                <a:cs typeface="Open Sans Light" pitchFamily="2" charset="0"/>
              </a:rPr>
              <a:t>La  DOUBLE CULTURE  Universitaire  &amp;  Professionnelle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8749CD-83B4-D688-DABC-2CE07EDBE28E}"/>
              </a:ext>
            </a:extLst>
          </p:cNvPr>
          <p:cNvSpPr txBox="1"/>
          <p:nvPr userDrawn="1"/>
        </p:nvSpPr>
        <p:spPr>
          <a:xfrm>
            <a:off x="440566" y="4018458"/>
            <a:ext cx="34575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>
                <a:solidFill>
                  <a:schemeClr val="bg1"/>
                </a:solidFill>
                <a:latin typeface="Barlow Medium" panose="00000600000000000000" pitchFamily="2" charset="0"/>
                <a:ea typeface="Open Sans Light" pitchFamily="2" charset="0"/>
                <a:cs typeface="Open Sans Light" pitchFamily="2" charset="0"/>
              </a:rPr>
              <a:t>3 CAMPUS</a:t>
            </a:r>
            <a:endParaRPr lang="fr-FR" sz="800">
              <a:solidFill>
                <a:schemeClr val="bg1"/>
              </a:solidFill>
              <a:latin typeface="Barlow Medium" panose="00000600000000000000" pitchFamily="2" charset="0"/>
              <a:ea typeface="Open Sans Light" pitchFamily="2" charset="0"/>
              <a:cs typeface="Open Sans Light" pitchFamily="2" charset="0"/>
            </a:endParaRPr>
          </a:p>
          <a:p>
            <a:r>
              <a:rPr lang="fr-FR" sz="1700"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rPr>
              <a:t>TOULOUSE</a:t>
            </a:r>
          </a:p>
          <a:p>
            <a:r>
              <a:rPr lang="fr-FR" sz="1700"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rPr>
              <a:t>AUCH</a:t>
            </a:r>
          </a:p>
          <a:p>
            <a:r>
              <a:rPr lang="fr-FR" sz="1700"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rPr>
              <a:t>CASTRES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E7DB679-4290-00F1-FB1D-FF20B21279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61" y="5654339"/>
            <a:ext cx="1001219" cy="903643"/>
          </a:xfrm>
          <a:prstGeom prst="rect">
            <a:avLst/>
          </a:prstGeom>
        </p:spPr>
      </p:pic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46D4DD1A-63CE-2CF9-92F1-62C7BB25EA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3228" y="1650695"/>
            <a:ext cx="4638675" cy="195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latin typeface="Nilland-Black" panose="02000A03040000020004" pitchFamily="2" charset="0"/>
                <a:ea typeface="Roboto Slab" pitchFamily="2" charset="0"/>
              </a:defRPr>
            </a:lvl1pPr>
          </a:lstStyle>
          <a:p>
            <a:pPr lvl="0"/>
            <a:r>
              <a:rPr lang="fr-FR"/>
              <a:t>Titre de la présentation (</a:t>
            </a:r>
            <a:r>
              <a:rPr lang="fr-FR" err="1"/>
              <a:t>Nilland</a:t>
            </a:r>
            <a:r>
              <a:rPr lang="fr-FR"/>
              <a:t>-Black)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D5BA2-9394-DFF2-24F0-1AB816B80744}"/>
              </a:ext>
            </a:extLst>
          </p:cNvPr>
          <p:cNvSpPr/>
          <p:nvPr userDrawn="1"/>
        </p:nvSpPr>
        <p:spPr>
          <a:xfrm>
            <a:off x="6897808" y="3727123"/>
            <a:ext cx="4606999" cy="153502"/>
          </a:xfrm>
          <a:prstGeom prst="rect">
            <a:avLst/>
          </a:prstGeom>
          <a:solidFill>
            <a:srgbClr val="E30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1B98917-B8A4-FBD5-473D-ACE7CA4CCD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92925" y="4106864"/>
            <a:ext cx="4638675" cy="8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Barlow Medium" panose="00000600000000000000" pitchFamily="2" charset="0"/>
                <a:ea typeface="Open Sans SemiBold" pitchFamily="2" charset="0"/>
                <a:cs typeface="Open Sans SemiBold" pitchFamily="2" charset="0"/>
              </a:defRPr>
            </a:lvl1pPr>
          </a:lstStyle>
          <a:p>
            <a:pPr lvl="0"/>
            <a:r>
              <a:rPr lang="fr-FR"/>
              <a:t>Sous-titre éventuel </a:t>
            </a:r>
          </a:p>
          <a:p>
            <a:pPr lvl="0"/>
            <a:r>
              <a:rPr lang="fr-FR"/>
              <a:t>(Barlow Medium)</a:t>
            </a:r>
          </a:p>
        </p:txBody>
      </p:sp>
      <p:sp>
        <p:nvSpPr>
          <p:cNvPr id="17" name="Espace réservé du texte 25">
            <a:extLst>
              <a:ext uri="{FF2B5EF4-FFF2-40B4-BE49-F238E27FC236}">
                <a16:creationId xmlns:a16="http://schemas.microsoft.com/office/drawing/2014/main" id="{9983EE8A-EA60-2E4D-4AB7-87A07342E5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6871" y="6277024"/>
            <a:ext cx="4921130" cy="395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fr-FR"/>
              <a:t>Nom du présentateur, date (Barlow light)</a:t>
            </a:r>
          </a:p>
        </p:txBody>
      </p:sp>
      <p:pic>
        <p:nvPicPr>
          <p:cNvPr id="3" name="Image 2" descr="Une image contenant Police, texte, logo, Graphique&#10;&#10;Le contenu généré par l’IA peut être incorrect.">
            <a:extLst>
              <a:ext uri="{FF2B5EF4-FFF2-40B4-BE49-F238E27FC236}">
                <a16:creationId xmlns:a16="http://schemas.microsoft.com/office/drawing/2014/main" id="{7F819C41-07CE-B4D8-46C1-590E8C356F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50" y="367347"/>
            <a:ext cx="2815751" cy="90364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2C35028-FEF8-0410-5663-36870DA094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33683" y="2609257"/>
            <a:ext cx="3362794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5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40A1A0-72FD-C3FD-8432-937518D21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913" y="100705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621A30-055E-6B3C-0096-52FB98804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5D28C3-CB4A-58B8-6F51-BFDBB73F41A1}"/>
              </a:ext>
            </a:extLst>
          </p:cNvPr>
          <p:cNvSpPr/>
          <p:nvPr userDrawn="1"/>
        </p:nvSpPr>
        <p:spPr>
          <a:xfrm>
            <a:off x="0" y="0"/>
            <a:ext cx="720000" cy="6858000"/>
          </a:xfrm>
          <a:prstGeom prst="rect">
            <a:avLst/>
          </a:prstGeom>
          <a:solidFill>
            <a:srgbClr val="002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FB271F3-D16D-6FE1-5348-23A896AAB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52924"/>
          <a:stretch/>
        </p:blipFill>
        <p:spPr>
          <a:xfrm>
            <a:off x="0" y="1114426"/>
            <a:ext cx="720000" cy="24147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6C5B88-4971-E569-5B53-EFF1A2E0FB3A}"/>
              </a:ext>
            </a:extLst>
          </p:cNvPr>
          <p:cNvSpPr/>
          <p:nvPr userDrawn="1"/>
        </p:nvSpPr>
        <p:spPr>
          <a:xfrm>
            <a:off x="0" y="6138000"/>
            <a:ext cx="12170761" cy="720000"/>
          </a:xfrm>
          <a:prstGeom prst="rect">
            <a:avLst/>
          </a:prstGeom>
          <a:solidFill>
            <a:srgbClr val="E30922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7B1D6E0-DF72-1972-ED2E-09ADBB5DB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" y="6138000"/>
            <a:ext cx="828386" cy="594094"/>
          </a:xfrm>
          <a:prstGeom prst="rect">
            <a:avLst/>
          </a:prstGeom>
        </p:spPr>
      </p:pic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29ABF8CC-2F45-C763-AAC4-15C53E8045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215562" y="6315437"/>
            <a:ext cx="138995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28C1ADED-F639-47A8-BF52-17D6FFA849D4}" type="datetime1">
              <a:rPr lang="fr-FR" smtClean="0"/>
              <a:pPr/>
              <a:t>04/06/2025</a:t>
            </a:fld>
            <a:endParaRPr lang="fr-FR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F37255BB-D57C-E859-69D4-CC60171BF6A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574847" y="6366969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fr-FR"/>
              <a:t>Pied de page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0467C5-850A-D853-618F-B6B3F398BFD4}"/>
              </a:ext>
            </a:extLst>
          </p:cNvPr>
          <p:cNvSpPr/>
          <p:nvPr userDrawn="1"/>
        </p:nvSpPr>
        <p:spPr>
          <a:xfrm>
            <a:off x="936913" y="3990036"/>
            <a:ext cx="10410537" cy="221745"/>
          </a:xfrm>
          <a:prstGeom prst="rect">
            <a:avLst/>
          </a:prstGeom>
          <a:solidFill>
            <a:srgbClr val="E30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FD2C05-5B01-EB1A-43B9-216490A3D8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008" y="6202308"/>
            <a:ext cx="2788210" cy="5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3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DE544F-04BD-4699-E438-BD7B417D3B93}"/>
              </a:ext>
            </a:extLst>
          </p:cNvPr>
          <p:cNvSpPr/>
          <p:nvPr userDrawn="1"/>
        </p:nvSpPr>
        <p:spPr>
          <a:xfrm>
            <a:off x="-2606" y="0"/>
            <a:ext cx="720000" cy="6858000"/>
          </a:xfrm>
          <a:prstGeom prst="rect">
            <a:avLst/>
          </a:prstGeom>
          <a:solidFill>
            <a:srgbClr val="002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E3D6E886-F873-AB00-A99F-9E04816E67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773" y="389642"/>
            <a:ext cx="901728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latin typeface="Nilland-Black" panose="02000A03040000020004" pitchFamily="2" charset="0"/>
                <a:ea typeface="Roboto Slab" pitchFamily="2" charset="0"/>
              </a:defRPr>
            </a:lvl1pPr>
          </a:lstStyle>
          <a:p>
            <a:pPr lvl="0"/>
            <a:r>
              <a:rPr lang="fr-FR"/>
              <a:t>Titre de la diapo (</a:t>
            </a:r>
            <a:r>
              <a:rPr lang="fr-FR" err="1"/>
              <a:t>Nilland</a:t>
            </a:r>
            <a:r>
              <a:rPr lang="fr-FR"/>
              <a:t>-Black)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9BA05D-2734-CDE9-0D1F-EFFFAD4C9B90}"/>
              </a:ext>
            </a:extLst>
          </p:cNvPr>
          <p:cNvSpPr/>
          <p:nvPr userDrawn="1"/>
        </p:nvSpPr>
        <p:spPr>
          <a:xfrm>
            <a:off x="1136773" y="1112397"/>
            <a:ext cx="4959227" cy="185482"/>
          </a:xfrm>
          <a:prstGeom prst="rect">
            <a:avLst/>
          </a:prstGeom>
          <a:solidFill>
            <a:srgbClr val="E30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7DA29F1E-B7AB-4AF7-2AC2-04F60F1ABD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649" y="1460500"/>
            <a:ext cx="6288088" cy="354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Barlow Medium" panose="000006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fr-FR"/>
              <a:t>Sous-titre éventuel (Barlow Medium)</a:t>
            </a:r>
          </a:p>
        </p:txBody>
      </p:sp>
      <p:sp>
        <p:nvSpPr>
          <p:cNvPr id="11" name="Espace réservé du contenu 15">
            <a:extLst>
              <a:ext uri="{FF2B5EF4-FFF2-40B4-BE49-F238E27FC236}">
                <a16:creationId xmlns:a16="http://schemas.microsoft.com/office/drawing/2014/main" id="{19CF8CAE-2DE0-A9E8-A2D2-483DCDB4568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1379" y="2115951"/>
            <a:ext cx="10668000" cy="4554537"/>
          </a:xfrm>
          <a:prstGeom prst="rect">
            <a:avLst/>
          </a:prstGeom>
        </p:spPr>
        <p:txBody>
          <a:bodyPr/>
          <a:lstStyle>
            <a:lvl1pPr>
              <a:defRPr>
                <a:latin typeface="Barlow Light" panose="00000400000000000000" pitchFamily="2" charset="0"/>
              </a:defRPr>
            </a:lvl1pPr>
            <a:lvl2pPr>
              <a:defRPr>
                <a:latin typeface="Barlow Light" panose="00000400000000000000" pitchFamily="2" charset="0"/>
              </a:defRPr>
            </a:lvl2pPr>
            <a:lvl3pPr>
              <a:defRPr>
                <a:latin typeface="Barlow Light" panose="00000400000000000000" pitchFamily="2" charset="0"/>
              </a:defRPr>
            </a:lvl3pPr>
            <a:lvl4pPr>
              <a:defRPr>
                <a:latin typeface="Barlow Light" panose="00000400000000000000" pitchFamily="2" charset="0"/>
              </a:defRPr>
            </a:lvl4pPr>
            <a:lvl5pPr>
              <a:defRPr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fr-FR"/>
              <a:t>Modifier les styles du texte du masque (Barlow Light)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2E6D1A-071B-AD86-7542-7F629901D5A5}"/>
              </a:ext>
            </a:extLst>
          </p:cNvPr>
          <p:cNvSpPr/>
          <p:nvPr userDrawn="1"/>
        </p:nvSpPr>
        <p:spPr>
          <a:xfrm>
            <a:off x="21239" y="6139015"/>
            <a:ext cx="12170761" cy="720000"/>
          </a:xfrm>
          <a:prstGeom prst="rect">
            <a:avLst/>
          </a:prstGeom>
          <a:solidFill>
            <a:srgbClr val="E30922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AD09186-4D6A-9901-FFD4-1F31E9A04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25" y="6201968"/>
            <a:ext cx="828386" cy="594094"/>
          </a:xfrm>
          <a:prstGeom prst="rect">
            <a:avLst/>
          </a:prstGeom>
        </p:spPr>
      </p:pic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8501E229-8B69-9859-3BDA-FA6D34524E1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36649" y="6316452"/>
            <a:ext cx="138995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28C1ADED-F639-47A8-BF52-17D6FFA849D4}" type="datetime1">
              <a:rPr lang="fr-FR" smtClean="0"/>
              <a:pPr/>
              <a:t>04/06/2025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59D4F562-8630-9F2A-9430-C3F4EA6D7F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5298" y="63515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fr-FR"/>
              <a:t>Pied de page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90AC14-BF20-2795-56C6-CAC05A8478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52924"/>
          <a:stretch/>
        </p:blipFill>
        <p:spPr>
          <a:xfrm>
            <a:off x="0" y="1114426"/>
            <a:ext cx="720000" cy="241478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0F16241-5EA8-A197-46A7-7EE921E671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37" y="6204681"/>
            <a:ext cx="2788210" cy="5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7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9C3AA0-742E-6211-071B-CC868836E0A4}"/>
              </a:ext>
            </a:extLst>
          </p:cNvPr>
          <p:cNvSpPr/>
          <p:nvPr userDrawn="1"/>
        </p:nvSpPr>
        <p:spPr>
          <a:xfrm>
            <a:off x="-2606" y="0"/>
            <a:ext cx="720000" cy="6858000"/>
          </a:xfrm>
          <a:prstGeom prst="rect">
            <a:avLst/>
          </a:prstGeom>
          <a:solidFill>
            <a:srgbClr val="002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15">
            <a:extLst>
              <a:ext uri="{FF2B5EF4-FFF2-40B4-BE49-F238E27FC236}">
                <a16:creationId xmlns:a16="http://schemas.microsoft.com/office/drawing/2014/main" id="{9E5F935B-7227-C3DE-660B-CC5EC891A3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1379" y="2115951"/>
            <a:ext cx="10668000" cy="4554537"/>
          </a:xfrm>
          <a:prstGeom prst="rect">
            <a:avLst/>
          </a:prstGeom>
        </p:spPr>
        <p:txBody>
          <a:bodyPr/>
          <a:lstStyle>
            <a:lvl1pPr>
              <a:defRPr>
                <a:latin typeface="Barlow Light" panose="00000400000000000000" pitchFamily="2" charset="0"/>
              </a:defRPr>
            </a:lvl1pPr>
            <a:lvl2pPr>
              <a:defRPr>
                <a:latin typeface="Barlow Light" panose="00000400000000000000" pitchFamily="2" charset="0"/>
              </a:defRPr>
            </a:lvl2pPr>
            <a:lvl3pPr>
              <a:defRPr>
                <a:latin typeface="Barlow Light" panose="00000400000000000000" pitchFamily="2" charset="0"/>
              </a:defRPr>
            </a:lvl3pPr>
            <a:lvl4pPr>
              <a:defRPr>
                <a:latin typeface="Barlow Light" panose="00000400000000000000" pitchFamily="2" charset="0"/>
              </a:defRPr>
            </a:lvl4pPr>
            <a:lvl5pPr>
              <a:defRPr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fr-FR"/>
              <a:t>Modifier les styles du texte du masque (Barlow Light)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A9870-82A5-EB6F-555F-19EF64BF7D93}"/>
              </a:ext>
            </a:extLst>
          </p:cNvPr>
          <p:cNvSpPr/>
          <p:nvPr userDrawn="1"/>
        </p:nvSpPr>
        <p:spPr>
          <a:xfrm>
            <a:off x="1136773" y="1112397"/>
            <a:ext cx="4959227" cy="185482"/>
          </a:xfrm>
          <a:prstGeom prst="rect">
            <a:avLst/>
          </a:prstGeom>
          <a:solidFill>
            <a:srgbClr val="E30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6494AE1C-F3B7-72FB-5E1F-513F3DFB93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773" y="389642"/>
            <a:ext cx="901728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latin typeface="Nilland-Black" panose="02000A03040000020004" pitchFamily="2" charset="0"/>
                <a:ea typeface="Roboto Slab" pitchFamily="2" charset="0"/>
              </a:defRPr>
            </a:lvl1pPr>
          </a:lstStyle>
          <a:p>
            <a:pPr lvl="0"/>
            <a:r>
              <a:rPr lang="fr-FR"/>
              <a:t>Titre de la diapo (</a:t>
            </a:r>
            <a:r>
              <a:rPr lang="fr-FR" err="1"/>
              <a:t>Nilland</a:t>
            </a:r>
            <a:r>
              <a:rPr lang="fr-FR"/>
              <a:t>-Black)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FB4AE96-6AD1-746C-50D9-09BF05231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649" y="1460500"/>
            <a:ext cx="6288088" cy="354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Barlow Medium" panose="000006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fr-FR"/>
              <a:t>Sous-titre éventuel (Barlow Medium)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3FAE5-AF3A-ECE3-03AF-08DB60DECEB1}"/>
              </a:ext>
            </a:extLst>
          </p:cNvPr>
          <p:cNvSpPr/>
          <p:nvPr userDrawn="1"/>
        </p:nvSpPr>
        <p:spPr>
          <a:xfrm>
            <a:off x="21239" y="6139015"/>
            <a:ext cx="12170761" cy="720000"/>
          </a:xfrm>
          <a:prstGeom prst="rect">
            <a:avLst/>
          </a:prstGeom>
          <a:solidFill>
            <a:srgbClr val="E30922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E36B67-0CF5-5E5C-68A6-8674B6B9E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25" y="6201968"/>
            <a:ext cx="828386" cy="594094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DA41803-B3D0-795E-5F47-70D1BD256F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36649" y="6316452"/>
            <a:ext cx="138995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28C1ADED-F639-47A8-BF52-17D6FFA849D4}" type="datetime1">
              <a:rPr lang="fr-FR" smtClean="0"/>
              <a:pPr/>
              <a:t>04/06/2025</a:t>
            </a:fld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937294E-2709-E7C5-62F6-8944187C4D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5298" y="63515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fr-FR"/>
              <a:t>Pied de page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AA59550-089F-E242-392E-83E3F06BB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52924"/>
          <a:stretch/>
        </p:blipFill>
        <p:spPr>
          <a:xfrm>
            <a:off x="0" y="1114426"/>
            <a:ext cx="720000" cy="24147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BE6568-1506-060B-A7EA-54C5CE84EF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07" y="6201968"/>
            <a:ext cx="2788210" cy="5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3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9C3AA0-742E-6211-071B-CC868836E0A4}"/>
              </a:ext>
            </a:extLst>
          </p:cNvPr>
          <p:cNvSpPr/>
          <p:nvPr userDrawn="1"/>
        </p:nvSpPr>
        <p:spPr>
          <a:xfrm>
            <a:off x="-2606" y="0"/>
            <a:ext cx="720000" cy="6858000"/>
          </a:xfrm>
          <a:prstGeom prst="rect">
            <a:avLst/>
          </a:prstGeom>
          <a:solidFill>
            <a:srgbClr val="002E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15">
            <a:extLst>
              <a:ext uri="{FF2B5EF4-FFF2-40B4-BE49-F238E27FC236}">
                <a16:creationId xmlns:a16="http://schemas.microsoft.com/office/drawing/2014/main" id="{9E5F935B-7227-C3DE-660B-CC5EC891A3A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11379" y="2115951"/>
            <a:ext cx="10668000" cy="4554537"/>
          </a:xfrm>
          <a:prstGeom prst="rect">
            <a:avLst/>
          </a:prstGeom>
        </p:spPr>
        <p:txBody>
          <a:bodyPr/>
          <a:lstStyle>
            <a:lvl1pPr>
              <a:defRPr>
                <a:latin typeface="Barlow Light" panose="00000400000000000000" pitchFamily="2" charset="0"/>
              </a:defRPr>
            </a:lvl1pPr>
            <a:lvl2pPr>
              <a:defRPr>
                <a:latin typeface="Barlow Light" panose="00000400000000000000" pitchFamily="2" charset="0"/>
              </a:defRPr>
            </a:lvl2pPr>
            <a:lvl3pPr>
              <a:defRPr>
                <a:latin typeface="Barlow Light" panose="00000400000000000000" pitchFamily="2" charset="0"/>
              </a:defRPr>
            </a:lvl3pPr>
            <a:lvl4pPr>
              <a:defRPr>
                <a:latin typeface="Barlow Light" panose="00000400000000000000" pitchFamily="2" charset="0"/>
              </a:defRPr>
            </a:lvl4pPr>
            <a:lvl5pPr>
              <a:defRPr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fr-FR"/>
              <a:t>Modifier les styles du texte du masque (Barlow Light)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2A9870-82A5-EB6F-555F-19EF64BF7D93}"/>
              </a:ext>
            </a:extLst>
          </p:cNvPr>
          <p:cNvSpPr/>
          <p:nvPr userDrawn="1"/>
        </p:nvSpPr>
        <p:spPr>
          <a:xfrm>
            <a:off x="1136773" y="1112397"/>
            <a:ext cx="4959227" cy="185482"/>
          </a:xfrm>
          <a:prstGeom prst="rect">
            <a:avLst/>
          </a:prstGeom>
          <a:solidFill>
            <a:srgbClr val="E309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11">
            <a:extLst>
              <a:ext uri="{FF2B5EF4-FFF2-40B4-BE49-F238E27FC236}">
                <a16:creationId xmlns:a16="http://schemas.microsoft.com/office/drawing/2014/main" id="{6494AE1C-F3B7-72FB-5E1F-513F3DFB93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6773" y="389642"/>
            <a:ext cx="901728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latin typeface="Nilland-Black" panose="02000A03040000020004" pitchFamily="2" charset="0"/>
                <a:ea typeface="Roboto Slab" pitchFamily="2" charset="0"/>
              </a:defRPr>
            </a:lvl1pPr>
          </a:lstStyle>
          <a:p>
            <a:pPr lvl="0"/>
            <a:r>
              <a:rPr lang="fr-FR"/>
              <a:t>Titre de la diapo (</a:t>
            </a:r>
            <a:r>
              <a:rPr lang="fr-FR" err="1"/>
              <a:t>Nilland</a:t>
            </a:r>
            <a:r>
              <a:rPr lang="fr-FR"/>
              <a:t>-Black)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FB4AE96-6AD1-746C-50D9-09BF052315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6649" y="1460500"/>
            <a:ext cx="6288088" cy="354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Barlow Medium" panose="000006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fr-FR"/>
              <a:t>Sous-titre éventuel (Barlow Medium)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3FAE5-AF3A-ECE3-03AF-08DB60DECEB1}"/>
              </a:ext>
            </a:extLst>
          </p:cNvPr>
          <p:cNvSpPr/>
          <p:nvPr userDrawn="1"/>
        </p:nvSpPr>
        <p:spPr>
          <a:xfrm>
            <a:off x="21239" y="6139015"/>
            <a:ext cx="12170761" cy="720000"/>
          </a:xfrm>
          <a:prstGeom prst="rect">
            <a:avLst/>
          </a:prstGeom>
          <a:solidFill>
            <a:srgbClr val="E30922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E36B67-0CF5-5E5C-68A6-8674B6B9E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25" y="6201968"/>
            <a:ext cx="828386" cy="594094"/>
          </a:xfrm>
          <a:prstGeom prst="rect">
            <a:avLst/>
          </a:prstGeom>
        </p:spPr>
      </p:pic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9DA41803-B3D0-795E-5F47-70D1BD256F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36649" y="6316452"/>
            <a:ext cx="1389954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fld id="{28C1ADED-F639-47A8-BF52-17D6FFA849D4}" type="datetime1">
              <a:rPr lang="fr-FR" smtClean="0"/>
              <a:pPr/>
              <a:t>04/06/2025</a:t>
            </a:fld>
            <a:endParaRPr lang="fr-FR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937294E-2709-E7C5-62F6-8944187C4D7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495298" y="635150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Barlow Light" panose="00000400000000000000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r>
              <a:rPr lang="fr-FR"/>
              <a:t>Pied de page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9F1B88-F107-67EA-8E8B-95B6C5B36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37" y="6238371"/>
            <a:ext cx="2788210" cy="5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398B7-F952-41DB-AF19-DF8FAEC3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824025-43AF-453A-AF86-B8E868895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5EE7B1-B9CC-4E2C-88EE-0B4FFFE5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F9DD9-F812-4A6C-AC9A-4ABA317CB9A0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C0CE09-7F61-41D0-B574-9FD3A3CD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51D4C1-2EE1-4A9A-89B4-AC4F1F5C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65C-2BB0-4878-A9E5-1E3E6130AE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949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C34685-AF4A-ECF6-D686-7DC8BA18A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0F2A2D-7544-8F75-68CF-B7A47B582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7A9C94-F1EB-D690-D94D-5BCE27D3E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DEB572-31DA-493B-9843-ECB3D1806CCC}" type="datetimeFigureOut">
              <a:rPr lang="fr-FR" smtClean="0"/>
              <a:t>04/06/2025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C9445-A98D-6702-8FE5-F757637C4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F1752D-85AC-2718-D5D2-86F426879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6002D-27C4-4E86-B4F4-6293D51AB4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63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64" r:id="rId2"/>
    <p:sldLayoutId id="2147483710" r:id="rId3"/>
    <p:sldLayoutId id="2147483712" r:id="rId4"/>
    <p:sldLayoutId id="2147483713" r:id="rId5"/>
    <p:sldLayoutId id="214748371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27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7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E4804CE9-6849-E8B2-F15A-9D8223DA47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4813" y="4404851"/>
            <a:ext cx="4198374" cy="990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fr-FR"/>
              <a:t>Damien Delauzun (Toulouse)</a:t>
            </a:r>
          </a:p>
          <a:p>
            <a:r>
              <a:rPr lang="fr-FR"/>
              <a:t>Gaëlle Lavigne (Toulouse)</a:t>
            </a:r>
          </a:p>
          <a:p>
            <a:r>
              <a:rPr lang="fr-FR"/>
              <a:t>Andres Lopez Lopera (Valenciennes)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4FFF20-50F2-62F3-85F6-A5397E7377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72748" y="1358336"/>
            <a:ext cx="4542503" cy="16208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/>
              <a:t>Commission maths</a:t>
            </a:r>
            <a:br>
              <a:rPr lang="fr-FR"/>
            </a:br>
            <a:r>
              <a:rPr lang="fr-FR"/>
              <a:t>Colloque GEII</a:t>
            </a:r>
          </a:p>
        </p:txBody>
      </p:sp>
    </p:spTree>
    <p:extLst>
      <p:ext uri="{BB962C8B-B14F-4D97-AF65-F5344CB8AC3E}">
        <p14:creationId xmlns:p14="http://schemas.microsoft.com/office/powerpoint/2010/main" val="195590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C1E9E-B22C-248E-61A4-5DCA95AC1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F0A31-1978-7929-13C1-E10A91ACB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/>
              <a:t>Analyse de la cartographie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D298B2-BD0D-A80D-EA83-26127A4FCF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Poursuite d’études / Parcours</a:t>
            </a:r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4E179B53-3DB5-C934-A707-6DC3A4BF4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31" y="2305120"/>
            <a:ext cx="5456582" cy="336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3A8CF519-224B-B411-5454-6B4AAAD7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72" y="2305120"/>
            <a:ext cx="5421454" cy="336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D73857-7F29-ADEF-98E7-9B175F9841E8}"/>
              </a:ext>
            </a:extLst>
          </p:cNvPr>
          <p:cNvSpPr/>
          <p:nvPr/>
        </p:nvSpPr>
        <p:spPr>
          <a:xfrm>
            <a:off x="7508698" y="1224336"/>
            <a:ext cx="2071955" cy="513707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OUI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9AEB6-4A28-2EBB-3C7C-CB1052D907CF}"/>
              </a:ext>
            </a:extLst>
          </p:cNvPr>
          <p:cNvSpPr/>
          <p:nvPr/>
        </p:nvSpPr>
        <p:spPr>
          <a:xfrm>
            <a:off x="9743326" y="1224335"/>
            <a:ext cx="2071955" cy="513707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16771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EAE25-9385-8812-578D-14AB92C2C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579B9-06AD-433D-F033-F1D5C4F40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/>
              <a:t>Analyse de la cartographie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261DBB-19DF-6C6A-B852-42CC39C294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Logiciels / Calculatrice</a:t>
            </a: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07C45309-CA1C-ED48-5848-6A022A47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" y="2460882"/>
            <a:ext cx="3746734" cy="229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99735EB-7F2F-5606-1B2D-A8CE468B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036" y="1320581"/>
            <a:ext cx="7738542" cy="4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9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A54F96E-CC21-4D4A-BAA6-C3043892D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80" y="563436"/>
            <a:ext cx="4356636" cy="82537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F40E405-6FCD-4C54-BADB-2142DFF2A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75" b="31846"/>
          <a:stretch/>
        </p:blipFill>
        <p:spPr>
          <a:xfrm>
            <a:off x="6288236" y="500765"/>
            <a:ext cx="5018240" cy="9507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ECF4902-5FF5-42F8-BD8A-142E662B19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 b="28801"/>
          <a:stretch/>
        </p:blipFill>
        <p:spPr>
          <a:xfrm>
            <a:off x="6641158" y="2158243"/>
            <a:ext cx="3143250" cy="15881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2A5912-96F0-4C70-99F6-EE4999FB2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58" y="4236458"/>
            <a:ext cx="1905000" cy="1905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345D831-DFC6-40C2-A5BC-17A92156F6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31" y="1507167"/>
            <a:ext cx="2539469" cy="25394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996F05A-B2C5-447C-8805-970A07B2543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9407" r="6269" b="9407"/>
          <a:stretch/>
        </p:blipFill>
        <p:spPr>
          <a:xfrm>
            <a:off x="1135580" y="1996337"/>
            <a:ext cx="2445918" cy="136041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F7B28E5-41FF-49FD-BF99-3E7D78DD5A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43" y="4814039"/>
            <a:ext cx="3727712" cy="127711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5970F23-097B-4BC5-BF9E-58DBB7A74A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" y="4814039"/>
            <a:ext cx="4356636" cy="1178620"/>
          </a:xfrm>
          <a:prstGeom prst="rect">
            <a:avLst/>
          </a:prstGeom>
        </p:spPr>
      </p:pic>
      <p:pic>
        <p:nvPicPr>
          <p:cNvPr id="8" name="Image 7" descr="Pause café seniors le 11 mai - Ville de Garches">
            <a:extLst>
              <a:ext uri="{FF2B5EF4-FFF2-40B4-BE49-F238E27FC236}">
                <a16:creationId xmlns:a16="http://schemas.microsoft.com/office/drawing/2014/main" id="{2B1B7378-E81D-2A5E-3C4B-024998EF18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7831" y="1624496"/>
            <a:ext cx="3199030" cy="230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8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995A4-62D1-A34D-B0D2-A8221BCB9C2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sz="44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Un apprentissage par problème : la mise en équation des systèmes du premier ordre en temporelle et la </a:t>
            </a:r>
            <a:br>
              <a:rPr lang="fr-FR" sz="44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</a:br>
            <a:r>
              <a:rPr lang="fr-FR" sz="44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résolution des équations différentielles associées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C1870F-1231-445C-3900-52A18E67F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Gaëlle Bossard (Brest)</a:t>
            </a:r>
          </a:p>
        </p:txBody>
      </p:sp>
    </p:spTree>
    <p:extLst>
      <p:ext uri="{BB962C8B-B14F-4D97-AF65-F5344CB8AC3E}">
        <p14:creationId xmlns:p14="http://schemas.microsoft.com/office/powerpoint/2010/main" val="181641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8DEB70-B266-29A6-999C-BFA4159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44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Mise en œuvre d’appareils de mesure (GBF, oscilloscope, analyseur de spectre) pour illustrer et valider des résultats mathématiques en électronique</a:t>
            </a:r>
            <a:endParaRPr lang="fr-FR" sz="44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BB79B9-CA2E-3C28-BC62-004B5B3D9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Gaëlle Lavigne</a:t>
            </a:r>
          </a:p>
          <a:p>
            <a:r>
              <a:rPr lang="fr-FR"/>
              <a:t>Damien Delauzun</a:t>
            </a:r>
          </a:p>
        </p:txBody>
      </p:sp>
    </p:spTree>
    <p:extLst>
      <p:ext uri="{BB962C8B-B14F-4D97-AF65-F5344CB8AC3E}">
        <p14:creationId xmlns:p14="http://schemas.microsoft.com/office/powerpoint/2010/main" val="1718116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C3C55-8085-E33D-B792-03B04E358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08DEF-C92C-D12B-A352-EB99DD87A43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400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Des exemples de maths en GEII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84ADDB-6D09-0700-F920-99501DDB3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Gaëlle Bossard (Brest)</a:t>
            </a:r>
          </a:p>
        </p:txBody>
      </p:sp>
    </p:spTree>
    <p:extLst>
      <p:ext uri="{BB962C8B-B14F-4D97-AF65-F5344CB8AC3E}">
        <p14:creationId xmlns:p14="http://schemas.microsoft.com/office/powerpoint/2010/main" val="207069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3DEDB89-2EE9-410E-87B5-622556880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754" y="289077"/>
            <a:ext cx="2978267" cy="7036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19830E-2759-4EE7-A3DD-A3292845C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26" y="150356"/>
            <a:ext cx="3200881" cy="8423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95FBB5-A7CE-4A81-B919-B4210C0A8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57" y="287470"/>
            <a:ext cx="2084878" cy="1138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899300-52BD-4B18-A68F-BD00D53FE0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35317" r="80234" b="8894"/>
          <a:stretch/>
        </p:blipFill>
        <p:spPr>
          <a:xfrm>
            <a:off x="916710" y="1604332"/>
            <a:ext cx="1786325" cy="15322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E0C8F0-A149-46A9-938E-E8797FF5C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0" y="3549653"/>
            <a:ext cx="1786325" cy="10717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81A24E6-6922-470B-B541-BF8AF62A3C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87" y="1214501"/>
            <a:ext cx="3073960" cy="93179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C59D154-3525-44A5-960F-1279E56ADD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4" t="7595" r="22043" b="8410"/>
          <a:stretch/>
        </p:blipFill>
        <p:spPr>
          <a:xfrm>
            <a:off x="2329843" y="4822717"/>
            <a:ext cx="1600561" cy="158960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B8819F8-6DD9-47BC-A566-76A98E1580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6" b="19685"/>
          <a:stretch/>
        </p:blipFill>
        <p:spPr>
          <a:xfrm>
            <a:off x="8676166" y="4445729"/>
            <a:ext cx="3218121" cy="1171792"/>
          </a:xfrm>
          <a:prstGeom prst="rect">
            <a:avLst/>
          </a:prstGeom>
        </p:spPr>
      </p:pic>
      <p:pic>
        <p:nvPicPr>
          <p:cNvPr id="8" name="Image 7" descr="Pause café seniors le 11 mai - Ville de Garches">
            <a:extLst>
              <a:ext uri="{FF2B5EF4-FFF2-40B4-BE49-F238E27FC236}">
                <a16:creationId xmlns:a16="http://schemas.microsoft.com/office/drawing/2014/main" id="{F8E1DB80-36D1-FAC8-D17F-0497141FC8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5583" y="1961945"/>
            <a:ext cx="3841651" cy="27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30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6BC171-9156-AD5B-F47C-9DCC5A9F736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sz="49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Accompagner la transition Lycée-IUT en GEII à l’IUT de St-Etienne grâce à </a:t>
            </a:r>
            <a:br>
              <a:rPr lang="fr-FR" sz="49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</a:br>
            <a:r>
              <a:rPr lang="fr-FR" sz="49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la plateforme REUSSIR Elodie</a:t>
            </a:r>
            <a:b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</a:b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59B445-B7FB-01B2-9DC1-1D0B216DD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Elodie Masson (Saint-Etienne)</a:t>
            </a:r>
          </a:p>
        </p:txBody>
      </p:sp>
    </p:spTree>
    <p:extLst>
      <p:ext uri="{BB962C8B-B14F-4D97-AF65-F5344CB8AC3E}">
        <p14:creationId xmlns:p14="http://schemas.microsoft.com/office/powerpoint/2010/main" val="160423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F8265-7036-FB92-59C0-D7EC5110F16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4400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Les prérequis sur le calcul scientifique avec </a:t>
            </a:r>
            <a:r>
              <a:rPr lang="fr-FR" sz="44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la plateforme RÉUSSIR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FDDC1F-5B1D-7216-071B-DC2173007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Virginie Bouteloup (Rennes)</a:t>
            </a:r>
          </a:p>
        </p:txBody>
      </p:sp>
    </p:spTree>
    <p:extLst>
      <p:ext uri="{BB962C8B-B14F-4D97-AF65-F5344CB8AC3E}">
        <p14:creationId xmlns:p14="http://schemas.microsoft.com/office/powerpoint/2010/main" val="2911554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AFEC3-1C30-CA7D-4BFD-41A16C4C69B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 sz="4400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Mise en place d'un dispositif pour soutenir la réussite et les progrès en Maths des étudiants de 1ère année à Annecy</a:t>
            </a:r>
            <a:endParaRPr lang="fr-FR" sz="440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4CE548-3F47-9DAD-F139-618CB74BB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Agnès Dominjon (Annecy)</a:t>
            </a:r>
          </a:p>
        </p:txBody>
      </p:sp>
    </p:spTree>
    <p:extLst>
      <p:ext uri="{BB962C8B-B14F-4D97-AF65-F5344CB8AC3E}">
        <p14:creationId xmlns:p14="http://schemas.microsoft.com/office/powerpoint/2010/main" val="967004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72F901-6259-A185-12A0-042AC15DE9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4232" y="13898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Objectif de la commission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CBAB6F-9D24-C1F6-2308-C4B8D9143B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2132014"/>
            <a:ext cx="10515600" cy="2312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 u="sng" dirty="0"/>
              <a:t>Se rencontrer </a:t>
            </a:r>
            <a:r>
              <a:rPr lang="fr-FR" dirty="0"/>
              <a:t>et recréer une 'communauté' autour des maths en GEII (autre que les mails, </a:t>
            </a:r>
            <a:r>
              <a:rPr lang="fr-FR" dirty="0" err="1"/>
              <a:t>visios</a:t>
            </a:r>
            <a:r>
              <a:rPr lang="fr-FR" dirty="0"/>
              <a:t>…)</a:t>
            </a:r>
          </a:p>
          <a:p>
            <a:r>
              <a:rPr lang="fr-FR" dirty="0"/>
              <a:t>Faire un premier bilan du BUT pour l’enseignement de maths</a:t>
            </a:r>
          </a:p>
          <a:p>
            <a:r>
              <a:rPr lang="fr-FR" dirty="0"/>
              <a:t>Avoir un </a:t>
            </a:r>
            <a:r>
              <a:rPr lang="fr-FR" b="1" u="sng" dirty="0"/>
              <a:t>maximum de débats, d’échanges</a:t>
            </a:r>
          </a:p>
        </p:txBody>
      </p:sp>
    </p:spTree>
    <p:extLst>
      <p:ext uri="{BB962C8B-B14F-4D97-AF65-F5344CB8AC3E}">
        <p14:creationId xmlns:p14="http://schemas.microsoft.com/office/powerpoint/2010/main" val="1257048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232A0D-8ABE-45DA-AA46-AC72046C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19" y="230416"/>
            <a:ext cx="1656315" cy="1226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A9D2FA-BA24-45A4-B0F0-D17F7AECE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43" y="1922442"/>
            <a:ext cx="2189162" cy="12144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341D13-6C4D-4C8C-A804-3CEBA83E0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84" y="4508605"/>
            <a:ext cx="3210474" cy="57329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B654D9A-86E2-4094-94C1-F6D19B5B7E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34" y="2647506"/>
            <a:ext cx="3121144" cy="1279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0C68FD-AF9A-4A86-8249-B088BCA093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20390" r="7445" b="19293"/>
          <a:stretch/>
        </p:blipFill>
        <p:spPr>
          <a:xfrm>
            <a:off x="4481812" y="5188688"/>
            <a:ext cx="3228378" cy="8050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7EF269E-A648-4656-BE1D-EFE170134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4" y="4795254"/>
            <a:ext cx="2784163" cy="9440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582B051-D3FC-4AE0-B7A2-79B8A5B4E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8" y="230416"/>
            <a:ext cx="2338249" cy="134124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C7012E-92E8-4336-A77F-A2E6A5070C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872" y="230416"/>
            <a:ext cx="2456686" cy="10850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593015F2-2921-49B9-A8A2-D5FC2BB7F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43" y="167708"/>
            <a:ext cx="1540576" cy="1540576"/>
          </a:xfrm>
          <a:prstGeom prst="rect">
            <a:avLst/>
          </a:prstGeom>
        </p:spPr>
      </p:pic>
      <p:pic>
        <p:nvPicPr>
          <p:cNvPr id="8" name="Image 7" descr="Pause café seniors le 11 mai - Ville de Garches">
            <a:extLst>
              <a:ext uri="{FF2B5EF4-FFF2-40B4-BE49-F238E27FC236}">
                <a16:creationId xmlns:a16="http://schemas.microsoft.com/office/drawing/2014/main" id="{E0E43D6E-0833-E351-D448-BC01FD1F7D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7253" y="1875969"/>
            <a:ext cx="4445793" cy="31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75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C93C0-432F-10B1-91A5-72A178DC639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fr-FR" sz="4900" b="0" i="0" dirty="0" err="1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Co-simulation</a:t>
            </a:r>
            <a:r>
              <a:rPr lang="fr-FR" sz="4900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Matlab</a:t>
            </a:r>
            <a:endParaRPr lang="fr-FR" sz="49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57A819-79C6-5AC2-520F-7D646370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Christian Massy</a:t>
            </a:r>
          </a:p>
        </p:txBody>
      </p:sp>
    </p:spTree>
    <p:extLst>
      <p:ext uri="{BB962C8B-B14F-4D97-AF65-F5344CB8AC3E}">
        <p14:creationId xmlns:p14="http://schemas.microsoft.com/office/powerpoint/2010/main" val="336202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206BF-F328-4F60-995B-C786F396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F82EA-85DE-0687-0912-F97C7BB7666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</a:t>
            </a:r>
            <a:r>
              <a:rPr lang="fr-FR" sz="4900" b="0" i="0" dirty="0" err="1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Jupyter</a:t>
            </a:r>
            <a:r>
              <a:rPr lang="fr-FR" sz="4900" b="0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notebook</a:t>
            </a:r>
            <a:endParaRPr lang="fr-FR" sz="49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75B005F-BB55-3A82-EDC6-F32B2DE0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Antoine Campi</a:t>
            </a:r>
          </a:p>
        </p:txBody>
      </p:sp>
    </p:spTree>
    <p:extLst>
      <p:ext uri="{BB962C8B-B14F-4D97-AF65-F5344CB8AC3E}">
        <p14:creationId xmlns:p14="http://schemas.microsoft.com/office/powerpoint/2010/main" val="3730598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AE84A6-5266-2991-148E-93B7835B0A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Echanges autour de la calculatrice et ChatGPT</a:t>
            </a:r>
          </a:p>
        </p:txBody>
      </p:sp>
      <p:pic>
        <p:nvPicPr>
          <p:cNvPr id="4" name="Image 3" descr="Une image contenant texte, cercle, dessin, motif&#10;&#10;Le contenu généré par l’IA peut être incorrect.">
            <a:extLst>
              <a:ext uri="{FF2B5EF4-FFF2-40B4-BE49-F238E27FC236}">
                <a16:creationId xmlns:a16="http://schemas.microsoft.com/office/drawing/2014/main" id="{4791FE31-CE60-7D49-3CE9-803B4FEE5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29" y="206477"/>
            <a:ext cx="3447343" cy="344734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4477184-FB22-84E2-50C5-2C10AEF51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8582F7-7236-21AF-15A6-85B6628A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342" y="277382"/>
            <a:ext cx="4650658" cy="19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2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E0381AD-5E68-4CBA-8877-6DFAC4A887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9" y="5194879"/>
            <a:ext cx="3271284" cy="83101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26CE0C-C7CD-4D51-81C8-FF117541EA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t="33044" r="19231" b="32399"/>
          <a:stretch/>
        </p:blipFill>
        <p:spPr>
          <a:xfrm>
            <a:off x="3016684" y="400509"/>
            <a:ext cx="3235260" cy="123840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975F193-87A6-407A-9A9C-3740A1440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8" b="30109"/>
          <a:stretch/>
        </p:blipFill>
        <p:spPr>
          <a:xfrm>
            <a:off x="1016692" y="2170843"/>
            <a:ext cx="2724897" cy="13148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E57960F-55F9-4B9B-9720-071048EF5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51" y="267693"/>
            <a:ext cx="1762395" cy="15040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62571C9-792B-4CC4-8CF5-9FC453E9C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552" y="2031863"/>
            <a:ext cx="3007023" cy="7963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0467338-6D25-46FF-8484-05BE67FBE6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00" y="320280"/>
            <a:ext cx="3598076" cy="10406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A074FD7-FB4D-4329-90CD-B5502D78C5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812" y="4640056"/>
            <a:ext cx="3007024" cy="630802"/>
          </a:xfrm>
          <a:prstGeom prst="rect">
            <a:avLst/>
          </a:prstGeom>
        </p:spPr>
      </p:pic>
      <p:pic>
        <p:nvPicPr>
          <p:cNvPr id="4" name="Image 3" descr="Pause café seniors le 11 mai - Ville de Garches">
            <a:extLst>
              <a:ext uri="{FF2B5EF4-FFF2-40B4-BE49-F238E27FC236}">
                <a16:creationId xmlns:a16="http://schemas.microsoft.com/office/drawing/2014/main" id="{6DF073C4-3C82-A6A1-A36E-3228A0482B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6449" y="1886490"/>
            <a:ext cx="4445793" cy="31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18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1D4989-F292-9A67-B942-FF19C5B189A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Maths et parcours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980D62-C714-23D6-2742-5459C33F9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fr-FR" dirty="0"/>
              <a:t>Gaëlle Lavigne (Toulouse)</a:t>
            </a:r>
          </a:p>
          <a:p>
            <a:r>
              <a:rPr lang="fr-FR" dirty="0"/>
              <a:t>Martin Mujica (Toulouse)</a:t>
            </a:r>
          </a:p>
          <a:p>
            <a:r>
              <a:rPr lang="fr-FR" dirty="0"/>
              <a:t>Laurent </a:t>
            </a:r>
            <a:r>
              <a:rPr lang="fr-FR" dirty="0" err="1"/>
              <a:t>Féral</a:t>
            </a:r>
            <a:r>
              <a:rPr lang="fr-FR" dirty="0"/>
              <a:t> (Toulouse)</a:t>
            </a:r>
          </a:p>
          <a:p>
            <a:r>
              <a:rPr lang="fr-FR" dirty="0"/>
              <a:t>Agnès Dominjon (Annecy)</a:t>
            </a:r>
          </a:p>
          <a:p>
            <a:r>
              <a:rPr lang="fr-FR" dirty="0"/>
              <a:t>Adrian Basarab (Lyon)</a:t>
            </a:r>
          </a:p>
        </p:txBody>
      </p:sp>
    </p:spTree>
    <p:extLst>
      <p:ext uri="{BB962C8B-B14F-4D97-AF65-F5344CB8AC3E}">
        <p14:creationId xmlns:p14="http://schemas.microsoft.com/office/powerpoint/2010/main" val="2967408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72535-0A2A-E8BA-490E-BB18A34EB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A343D69-626A-887B-2B37-D49FBDBCB51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Bonne soirée à tous!!</a:t>
            </a:r>
          </a:p>
        </p:txBody>
      </p:sp>
      <p:pic>
        <p:nvPicPr>
          <p:cNvPr id="5" name="Image 4" descr="Trois cocktails d’orange">
            <a:extLst>
              <a:ext uri="{FF2B5EF4-FFF2-40B4-BE49-F238E27FC236}">
                <a16:creationId xmlns:a16="http://schemas.microsoft.com/office/drawing/2014/main" id="{65C52923-ABCB-0465-1BE2-58B211DB6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17" y="4350759"/>
            <a:ext cx="2248524" cy="15001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D9E1385-0282-3EB0-5DDF-8FD741353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084" y="903116"/>
            <a:ext cx="2409825" cy="18954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60FAB58-8F27-0320-B336-CE6B349D7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706" y="441012"/>
            <a:ext cx="4527255" cy="2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19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B67FB4-2ADD-329F-266D-5219B5B7E73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>
                <a:solidFill>
                  <a:srgbClr val="242424"/>
                </a:solidFill>
                <a:latin typeface="Aptos Narrow" panose="020B0004020202020204" pitchFamily="34" charset="0"/>
              </a:rPr>
              <a:t>C</a:t>
            </a: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omment préparer les étudiants à la poursuite d'étude ?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F6B16C-2FA5-E94B-3303-B126F944D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Gaëlle Bossard (Brest)</a:t>
            </a:r>
          </a:p>
          <a:p>
            <a:r>
              <a:rPr lang="fr-FR"/>
              <a:t>Sandrine </a:t>
            </a:r>
            <a:r>
              <a:rPr lang="fr-FR" err="1"/>
              <a:t>Genoud</a:t>
            </a:r>
            <a:r>
              <a:rPr lang="fr-FR"/>
              <a:t> (Nice)</a:t>
            </a:r>
          </a:p>
        </p:txBody>
      </p:sp>
    </p:spTree>
    <p:extLst>
      <p:ext uri="{BB962C8B-B14F-4D97-AF65-F5344CB8AC3E}">
        <p14:creationId xmlns:p14="http://schemas.microsoft.com/office/powerpoint/2010/main" val="2388372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C7AE1C-8EAC-4711-A437-33C37515BE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4775" b="11508"/>
          <a:stretch/>
        </p:blipFill>
        <p:spPr>
          <a:xfrm>
            <a:off x="2966463" y="4673964"/>
            <a:ext cx="1424272" cy="13826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D580AD-4E85-46B3-947B-0406ADE2F5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69" b="30248"/>
          <a:stretch/>
        </p:blipFill>
        <p:spPr>
          <a:xfrm>
            <a:off x="8579630" y="628294"/>
            <a:ext cx="2719447" cy="113082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754EA9-4A30-4023-BFB0-5ABB19ACE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16" y="2448249"/>
            <a:ext cx="1955841" cy="113083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4C312BE-DB6E-43DA-8013-AA6E2CDC1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3" y="1544218"/>
            <a:ext cx="2718924" cy="42981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B733EBC-6671-49E9-81A7-E2FCA87A4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2" y="396045"/>
            <a:ext cx="2525906" cy="68870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65847BE0-1E71-4F99-BD9C-39440EF09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2" y="4717963"/>
            <a:ext cx="1242878" cy="129466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D12B2AA-64FC-4F4D-8FAD-2853302559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15463" r="8437" b="17073"/>
          <a:stretch/>
        </p:blipFill>
        <p:spPr>
          <a:xfrm>
            <a:off x="9225537" y="4675667"/>
            <a:ext cx="2718924" cy="1130829"/>
          </a:xfrm>
          <a:prstGeom prst="rect">
            <a:avLst/>
          </a:prstGeom>
        </p:spPr>
      </p:pic>
      <p:pic>
        <p:nvPicPr>
          <p:cNvPr id="8" name="Image 7" descr="Pause café seniors le 11 mai - Ville de Garches">
            <a:extLst>
              <a:ext uri="{FF2B5EF4-FFF2-40B4-BE49-F238E27FC236}">
                <a16:creationId xmlns:a16="http://schemas.microsoft.com/office/drawing/2014/main" id="{A2C2F4EE-AF02-0E23-67C0-F8770C18EB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0346" y="1260683"/>
            <a:ext cx="4445793" cy="319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70804A-EC5A-9673-C0C5-7D7CC3DC20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Bilan et perspectives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07F401-AEB8-FC58-8335-FB4DB7C68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25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4C2DAF-21F4-112A-3DBB-DD5F1E476B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7760" y="228917"/>
            <a:ext cx="9387840" cy="73628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Déroulé de la commission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3638B-0D60-DAC3-9130-0875EAFCA3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7760" y="1443673"/>
            <a:ext cx="10515600" cy="449992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r-FR" b="1" u="sng" dirty="0"/>
              <a:t>Jeudi matin</a:t>
            </a:r>
          </a:p>
          <a:p>
            <a:pPr lvl="1"/>
            <a:r>
              <a:rPr lang="fr-FR" dirty="0"/>
              <a:t>Tour de table</a:t>
            </a:r>
          </a:p>
          <a:p>
            <a:pPr lvl="1"/>
            <a:r>
              <a:rPr lang="fr-FR" dirty="0"/>
              <a:t>La réussite, l’autonomie, le sens de l’effort: des incontournables pour réussir</a:t>
            </a:r>
          </a:p>
          <a:p>
            <a:pPr lvl="1"/>
            <a:r>
              <a:rPr lang="fr-FR" dirty="0"/>
              <a:t>Analyse de la cartographie / discussions</a:t>
            </a:r>
          </a:p>
          <a:p>
            <a:pPr lvl="1"/>
            <a:r>
              <a:rPr lang="fr-FR" dirty="0"/>
              <a:t>Les maths pour le GEII ? Des exemples.</a:t>
            </a:r>
          </a:p>
          <a:p>
            <a:pPr marL="457200" lvl="1" indent="0">
              <a:buNone/>
            </a:pPr>
            <a:endParaRPr lang="fr-FR" dirty="0">
              <a:highlight>
                <a:srgbClr val="FFFF00"/>
              </a:highlight>
            </a:endParaRPr>
          </a:p>
          <a:p>
            <a:pPr lvl="1"/>
            <a:endParaRPr lang="fr-FR" dirty="0"/>
          </a:p>
          <a:p>
            <a:r>
              <a:rPr lang="fr-FR" b="1" u="sng" dirty="0"/>
              <a:t>Jeudi après midi</a:t>
            </a:r>
          </a:p>
          <a:p>
            <a:pPr lvl="1"/>
            <a:r>
              <a:rPr lang="fr-FR" dirty="0"/>
              <a:t>Primo entrants : comment combler leurs lacunes pour les faire réussir?</a:t>
            </a:r>
          </a:p>
          <a:p>
            <a:pPr lvl="1"/>
            <a:r>
              <a:rPr lang="fr-FR" dirty="0"/>
              <a:t>Les outils : exemple de </a:t>
            </a:r>
            <a:r>
              <a:rPr lang="fr-FR" dirty="0" err="1"/>
              <a:t>co-simulation</a:t>
            </a:r>
            <a:r>
              <a:rPr lang="fr-FR" dirty="0"/>
              <a:t> sur la modélisation d’une pile à hydrogène (Matlab), la calculatrice et </a:t>
            </a:r>
            <a:r>
              <a:rPr lang="fr-FR" dirty="0" err="1"/>
              <a:t>ChatGPT</a:t>
            </a:r>
            <a:endParaRPr lang="fr-FR" dirty="0"/>
          </a:p>
          <a:p>
            <a:pPr lvl="1"/>
            <a:r>
              <a:rPr lang="fr-FR" dirty="0"/>
              <a:t>Les maths et nos parcours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u="sng" dirty="0"/>
              <a:t>Vendredi matin</a:t>
            </a:r>
          </a:p>
          <a:p>
            <a:pPr lvl="1"/>
            <a:r>
              <a:rPr lang="fr-FR" dirty="0"/>
              <a:t>Et après ? Même si notre objectif n’est pas de faire des maths pour la poursuite d’études, comment préparer certains de nos étudiants?</a:t>
            </a:r>
            <a:endParaRPr lang="fr-FR" b="1" u="sng" dirty="0"/>
          </a:p>
          <a:p>
            <a:pPr lvl="1"/>
            <a:r>
              <a:rPr lang="fr-FR" dirty="0"/>
              <a:t>Bilan de la commission et perspectives (vers une évolution du PN, ou non?)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220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EAC91-E8CD-D570-69D8-359B6C688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EE56C2-0DC5-9E61-2B67-A6A521A276D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MERCI à TOUS !!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17A5F8-45A2-52B8-A30B-C5486CFB1F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330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28AEF-98BB-A57E-3494-ADD4BF3BE6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PN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16ED6-D660-2B84-240C-78CE71CAED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2132013"/>
            <a:ext cx="10515600" cy="4351337"/>
          </a:xfrm>
          <a:prstGeom prst="rect">
            <a:avLst/>
          </a:prstGeom>
        </p:spPr>
        <p:txBody>
          <a:bodyPr/>
          <a:lstStyle/>
          <a:p>
            <a:r>
              <a:rPr lang="fr-FR"/>
              <a:t>Des heures pour la remédiation?</a:t>
            </a:r>
          </a:p>
          <a:p>
            <a:r>
              <a:rPr lang="fr-FR"/>
              <a:t>Des heures pour la PE?</a:t>
            </a:r>
          </a:p>
          <a:p>
            <a:r>
              <a:rPr lang="fr-FR"/>
              <a:t>PN OML selon les parcours?</a:t>
            </a:r>
          </a:p>
          <a:p>
            <a:r>
              <a:rPr lang="fr-FR"/>
              <a:t>Approfondissement en BUT3?</a:t>
            </a:r>
          </a:p>
          <a:p>
            <a:r>
              <a:rPr lang="fr-FR"/>
              <a:t>Renforcement en BUT3?</a:t>
            </a:r>
          </a:p>
        </p:txBody>
      </p:sp>
    </p:spTree>
    <p:extLst>
      <p:ext uri="{BB962C8B-B14F-4D97-AF65-F5344CB8AC3E}">
        <p14:creationId xmlns:p14="http://schemas.microsoft.com/office/powerpoint/2010/main" val="3237843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0FB9D9-ABB4-B984-D4AC-08E6F0EE36E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5191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/>
              <a:t>Le PN (vendredi matin pour sondage)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7A1F38-86B2-0659-ADA9-B3E3A15C1D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62038"/>
            <a:ext cx="10515600" cy="51149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fr-FR"/>
              <a:t>S1 :</a:t>
            </a:r>
            <a:r>
              <a:rPr lang="fr-FR" sz="2200"/>
              <a:t>44h dont 17h TP</a:t>
            </a:r>
          </a:p>
          <a:p>
            <a:pPr lvl="1"/>
            <a:r>
              <a:rPr lang="fr-FR"/>
              <a:t>Cercle trigo (sin, cos, tan, signaux sinusoïdaux : amplitude, phase, période, fréquence, pulsation…)</a:t>
            </a:r>
          </a:p>
          <a:p>
            <a:pPr lvl="1"/>
            <a:r>
              <a:rPr lang="fr-FR"/>
              <a:t>Nombres complexes (les différentes écritures, application aux circuits : impédances complexes, gains, Bode…)</a:t>
            </a:r>
          </a:p>
          <a:p>
            <a:pPr lvl="1"/>
            <a:r>
              <a:rPr lang="fr-FR"/>
              <a:t>Etude des fonctions usuelles en GEII (log, </a:t>
            </a:r>
            <a:r>
              <a:rPr lang="fr-FR" err="1"/>
              <a:t>arctan</a:t>
            </a:r>
            <a:r>
              <a:rPr lang="fr-FR"/>
              <a:t>, Heaviside…)</a:t>
            </a:r>
          </a:p>
          <a:p>
            <a:pPr lvl="1"/>
            <a:r>
              <a:rPr lang="fr-FR"/>
              <a:t>Intégration de fonctions simples (valeur moyenne, valeur efficace…)</a:t>
            </a:r>
          </a:p>
          <a:p>
            <a:pPr lvl="1"/>
            <a:r>
              <a:rPr lang="fr-FR"/>
              <a:t>ED1</a:t>
            </a:r>
          </a:p>
          <a:p>
            <a:r>
              <a:rPr lang="fr-FR"/>
              <a:t>S2 :</a:t>
            </a:r>
            <a:r>
              <a:rPr lang="fr-FR" sz="2800"/>
              <a:t> </a:t>
            </a:r>
            <a:r>
              <a:rPr lang="fr-FR" sz="2200"/>
              <a:t>45h dont 17h TP</a:t>
            </a:r>
          </a:p>
          <a:p>
            <a:pPr lvl="1"/>
            <a:r>
              <a:rPr lang="fr-FR"/>
              <a:t>Nombres complexes (Euler, résolution d’équations, linéarisation, amplitude et déphasage pour la superposition de signaux sinusoïdaux…)</a:t>
            </a:r>
          </a:p>
          <a:p>
            <a:pPr lvl="1"/>
            <a:r>
              <a:rPr lang="fr-FR"/>
              <a:t>Polynômes et fractions rationnelles</a:t>
            </a:r>
          </a:p>
          <a:p>
            <a:pPr lvl="1"/>
            <a:r>
              <a:rPr lang="fr-FR"/>
              <a:t>Méthodes d’intégration (IPP, Fractions rationnelles…)</a:t>
            </a:r>
          </a:p>
          <a:p>
            <a:pPr lvl="1"/>
            <a:r>
              <a:rPr lang="fr-FR"/>
              <a:t>Introduction aux Séries de Fourier (notions de base, spectre d’un signal périodique…)</a:t>
            </a:r>
          </a:p>
          <a:p>
            <a:pPr lvl="1"/>
            <a:r>
              <a:rPr lang="fr-FR"/>
              <a:t>ED2</a:t>
            </a:r>
          </a:p>
          <a:p>
            <a:pPr lvl="1"/>
            <a:r>
              <a:rPr lang="fr-FR"/>
              <a:t>Transformation de Laplace</a:t>
            </a:r>
          </a:p>
        </p:txBody>
      </p:sp>
    </p:spTree>
    <p:extLst>
      <p:ext uri="{BB962C8B-B14F-4D97-AF65-F5344CB8AC3E}">
        <p14:creationId xmlns:p14="http://schemas.microsoft.com/office/powerpoint/2010/main" val="3051946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AE5E23-5CA2-1933-F1F5-54337E260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70FCC5-9260-1146-8BFF-0317E62A0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5191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/>
              <a:t>Le PN (vendredi matin pour sondage)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6B9087-C90A-C989-AAB5-BFEE990271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062038"/>
            <a:ext cx="10515600" cy="51149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/>
              <a:t>S3 : </a:t>
            </a:r>
            <a:r>
              <a:rPr lang="fr-FR" sz="2000"/>
              <a:t>22h dont 14h TP</a:t>
            </a:r>
          </a:p>
          <a:p>
            <a:pPr lvl="1"/>
            <a:r>
              <a:rPr lang="fr-FR"/>
              <a:t>Compléments sur les séries de Fourier</a:t>
            </a:r>
          </a:p>
          <a:p>
            <a:pPr lvl="1"/>
            <a:r>
              <a:rPr lang="fr-FR"/>
              <a:t>Transformation de Fourier (Dirac, échantillonnage, convolution, modulation…)</a:t>
            </a:r>
          </a:p>
          <a:p>
            <a:pPr lvl="1"/>
            <a:r>
              <a:rPr lang="fr-FR"/>
              <a:t>Transformation en z (Calculs simples)</a:t>
            </a:r>
          </a:p>
          <a:p>
            <a:r>
              <a:rPr lang="fr-FR"/>
              <a:t>S4 : </a:t>
            </a:r>
            <a:r>
              <a:rPr lang="fr-FR" sz="2000"/>
              <a:t>12h dont 8h TP</a:t>
            </a:r>
          </a:p>
          <a:p>
            <a:pPr lvl="1"/>
            <a:r>
              <a:rPr lang="fr-FR"/>
              <a:t>Compléments sur la transformation en z (suites, séries, équations aux différences, fonction de transfert d’un système numérique…)</a:t>
            </a:r>
          </a:p>
          <a:p>
            <a:pPr lvl="1"/>
            <a:r>
              <a:rPr lang="fr-FR"/>
              <a:t>Calcul matriciel  (opérations, inversion, déterminant, résolution d’un système, application à la géométrie…)</a:t>
            </a:r>
          </a:p>
        </p:txBody>
      </p:sp>
    </p:spTree>
    <p:extLst>
      <p:ext uri="{BB962C8B-B14F-4D97-AF65-F5344CB8AC3E}">
        <p14:creationId xmlns:p14="http://schemas.microsoft.com/office/powerpoint/2010/main" val="3868257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026C59D-9023-F239-0A0F-DC25CD810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B5C2-2730-4760-FBDA-382BC6C926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5191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/>
              <a:t>Le PN (vendredi matin pour sondage)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90F32D-54BF-6875-E943-A857031D5D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7858" y="1743076"/>
            <a:ext cx="10515600" cy="27306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dirty="0"/>
              <a:t>S5 : </a:t>
            </a:r>
            <a:r>
              <a:rPr lang="fr-FR" sz="2000" dirty="0"/>
              <a:t>22h dont 10h TP</a:t>
            </a:r>
          </a:p>
          <a:p>
            <a:pPr lvl="1"/>
            <a:r>
              <a:rPr lang="fr-FR" dirty="0"/>
              <a:t>Proba/stat</a:t>
            </a:r>
          </a:p>
          <a:p>
            <a:pPr lvl="1"/>
            <a:r>
              <a:rPr lang="fr-FR" dirty="0"/>
              <a:t>Renforcement (transformations, ED, intégration, nombres complexes..)</a:t>
            </a:r>
          </a:p>
          <a:p>
            <a:pPr lvl="1"/>
            <a:r>
              <a:rPr lang="fr-FR" dirty="0"/>
              <a:t>Approfondissement (DL, intégrales impropres, valeurs propres, vecteurs propres , diagonalisation d’une matrice, ED, fonction de plusieurs variables, suites et séries…)</a:t>
            </a:r>
          </a:p>
        </p:txBody>
      </p:sp>
    </p:spTree>
    <p:extLst>
      <p:ext uri="{BB962C8B-B14F-4D97-AF65-F5344CB8AC3E}">
        <p14:creationId xmlns:p14="http://schemas.microsoft.com/office/powerpoint/2010/main" val="337377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9009DF-F2E1-0BA0-4FAE-9D1272A10CF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sz="4900"/>
              <a:t>La réussite, l’autonomie, le sens de l’effort…</a:t>
            </a:r>
            <a:br>
              <a:rPr lang="fr-FR" sz="4900"/>
            </a:br>
            <a:r>
              <a:rPr lang="fr-FR" sz="4900"/>
              <a:t> des incontournables pour réussir</a:t>
            </a:r>
            <a:br>
              <a:rPr lang="fr-FR" sz="6000"/>
            </a:b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7D2972-C97A-9606-5D7E-A82130A6E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/>
              <a:t>Laurent Hofer</a:t>
            </a:r>
          </a:p>
        </p:txBody>
      </p:sp>
    </p:spTree>
    <p:extLst>
      <p:ext uri="{BB962C8B-B14F-4D97-AF65-F5344CB8AC3E}">
        <p14:creationId xmlns:p14="http://schemas.microsoft.com/office/powerpoint/2010/main" val="3516709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806DE89-1EB7-3F9D-7BB1-C7D7A5FF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Analyse de la cartographie</a:t>
            </a:r>
            <a:br>
              <a:rPr lang="fr-FR"/>
            </a:b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AB5AB5-1762-F75D-3504-12259EE18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/>
              <a:t>Damien Delauzun</a:t>
            </a:r>
          </a:p>
          <a:p>
            <a:r>
              <a:rPr lang="fr-FR"/>
              <a:t>Gaëlle Lavigne</a:t>
            </a:r>
          </a:p>
        </p:txBody>
      </p:sp>
    </p:spTree>
    <p:extLst>
      <p:ext uri="{BB962C8B-B14F-4D97-AF65-F5344CB8AC3E}">
        <p14:creationId xmlns:p14="http://schemas.microsoft.com/office/powerpoint/2010/main" val="284747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9CD13-8E8A-8873-3007-81B76DE0C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/>
              <a:t>Analyse de la cartographie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4E1BC9C-DA24-2069-AD53-30EDA5781838}"/>
              </a:ext>
            </a:extLst>
          </p:cNvPr>
          <p:cNvSpPr txBox="1"/>
          <p:nvPr/>
        </p:nvSpPr>
        <p:spPr>
          <a:xfrm>
            <a:off x="1650546" y="3434165"/>
            <a:ext cx="189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38 réponses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DE143DF-B98C-E543-D09A-5563BAF9AC59}"/>
              </a:ext>
            </a:extLst>
          </p:cNvPr>
          <p:cNvCxnSpPr>
            <a:cxnSpLocks/>
          </p:cNvCxnSpPr>
          <p:nvPr/>
        </p:nvCxnSpPr>
        <p:spPr>
          <a:xfrm flipV="1">
            <a:off x="3215150" y="2369574"/>
            <a:ext cx="1376515" cy="950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9824869-7232-5C5E-4CDA-646861051701}"/>
              </a:ext>
            </a:extLst>
          </p:cNvPr>
          <p:cNvCxnSpPr>
            <a:cxnSpLocks/>
          </p:cNvCxnSpPr>
          <p:nvPr/>
        </p:nvCxnSpPr>
        <p:spPr>
          <a:xfrm flipV="1">
            <a:off x="3298724" y="3048382"/>
            <a:ext cx="1308874" cy="375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B257C5E-CD08-C866-C734-7AD7C7D94E39}"/>
              </a:ext>
            </a:extLst>
          </p:cNvPr>
          <p:cNvCxnSpPr>
            <a:cxnSpLocks/>
          </p:cNvCxnSpPr>
          <p:nvPr/>
        </p:nvCxnSpPr>
        <p:spPr>
          <a:xfrm>
            <a:off x="3298724" y="3775610"/>
            <a:ext cx="1292941" cy="4902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DC7C5F1-1D52-5742-0562-CBF81F4111C7}"/>
              </a:ext>
            </a:extLst>
          </p:cNvPr>
          <p:cNvCxnSpPr>
            <a:cxnSpLocks/>
          </p:cNvCxnSpPr>
          <p:nvPr/>
        </p:nvCxnSpPr>
        <p:spPr>
          <a:xfrm>
            <a:off x="3298724" y="3635620"/>
            <a:ext cx="1292941" cy="31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A62EE225-264C-3A0D-BB09-E9C6660AB721}"/>
              </a:ext>
            </a:extLst>
          </p:cNvPr>
          <p:cNvCxnSpPr>
            <a:cxnSpLocks/>
          </p:cNvCxnSpPr>
          <p:nvPr/>
        </p:nvCxnSpPr>
        <p:spPr>
          <a:xfrm>
            <a:off x="3215150" y="3999344"/>
            <a:ext cx="1376515" cy="809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BE274378-E545-23D5-C2E2-636600C3246A}"/>
              </a:ext>
            </a:extLst>
          </p:cNvPr>
          <p:cNvSpPr txBox="1"/>
          <p:nvPr/>
        </p:nvSpPr>
        <p:spPr>
          <a:xfrm>
            <a:off x="4705342" y="2036039"/>
            <a:ext cx="207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Volume horaire CM</a:t>
            </a:r>
          </a:p>
          <a:p>
            <a:r>
              <a:rPr lang="fr-FR"/>
              <a:t>Découpage PN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3D4A8A9-8056-8158-0255-882B37A0B26B}"/>
              </a:ext>
            </a:extLst>
          </p:cNvPr>
          <p:cNvSpPr txBox="1"/>
          <p:nvPr/>
        </p:nvSpPr>
        <p:spPr>
          <a:xfrm>
            <a:off x="4691172" y="2867460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Remédiation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23B798B-C9DF-3B4D-0A31-46AB7D077954}"/>
              </a:ext>
            </a:extLst>
          </p:cNvPr>
          <p:cNvSpPr txBox="1"/>
          <p:nvPr/>
        </p:nvSpPr>
        <p:spPr>
          <a:xfrm>
            <a:off x="4691172" y="3482146"/>
            <a:ext cx="208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Poursuite d’études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EB410EC-740B-F050-90CF-B2242617BCF6}"/>
              </a:ext>
            </a:extLst>
          </p:cNvPr>
          <p:cNvSpPr txBox="1"/>
          <p:nvPr/>
        </p:nvSpPr>
        <p:spPr>
          <a:xfrm>
            <a:off x="4691172" y="4036568"/>
            <a:ext cx="107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Parcours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C7B5680-358A-EC6B-0F0F-618D93BEC9B0}"/>
              </a:ext>
            </a:extLst>
          </p:cNvPr>
          <p:cNvSpPr txBox="1"/>
          <p:nvPr/>
        </p:nvSpPr>
        <p:spPr>
          <a:xfrm>
            <a:off x="4705342" y="4624553"/>
            <a:ext cx="236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Logiciels/Calculatrice</a:t>
            </a:r>
          </a:p>
        </p:txBody>
      </p:sp>
    </p:spTree>
    <p:extLst>
      <p:ext uri="{BB962C8B-B14F-4D97-AF65-F5344CB8AC3E}">
        <p14:creationId xmlns:p14="http://schemas.microsoft.com/office/powerpoint/2010/main" val="2973555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50323-53AD-2748-3682-533A4D9E0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C8096-8112-4A2A-C041-0143536F36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/>
              <a:t>Analyse de la cartographie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29FDA2-3952-AA01-6AAF-7BA5C38C5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Le découpage du PN </a:t>
            </a: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184D1B87-8ED0-F1BA-9DF0-4FAA27D0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43" y="2165285"/>
            <a:ext cx="443865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DDBD5E-FF31-00F5-77BE-A0365A1B22FD}"/>
              </a:ext>
            </a:extLst>
          </p:cNvPr>
          <p:cNvSpPr txBox="1"/>
          <p:nvPr/>
        </p:nvSpPr>
        <p:spPr>
          <a:xfrm>
            <a:off x="6105938" y="1852027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242424"/>
                </a:solidFill>
                <a:latin typeface="Aptos Narrow" panose="020B0004020202020204" pitchFamily="34" charset="0"/>
              </a:rPr>
              <a:t>L</a:t>
            </a: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e nombre d'heures est insuffisant par rapport au niveau acquis des étudiants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BFB2E2A-DFC3-33F4-3ECA-CC3F335A3CCF}"/>
              </a:ext>
            </a:extLst>
          </p:cNvPr>
          <p:cNvSpPr txBox="1"/>
          <p:nvPr/>
        </p:nvSpPr>
        <p:spPr>
          <a:xfrm>
            <a:off x="6089374" y="2508266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BUT1 : choix de rassembler complexes et EDL au S1, et de garder l'intégration pour le S2</a:t>
            </a:r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D5CBE0-A1CD-CDAE-2AC9-53B8F92D0B2C}"/>
              </a:ext>
            </a:extLst>
          </p:cNvPr>
          <p:cNvSpPr txBox="1"/>
          <p:nvPr/>
        </p:nvSpPr>
        <p:spPr>
          <a:xfrm>
            <a:off x="6076121" y="3161942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Pour </a:t>
            </a:r>
            <a:r>
              <a:rPr lang="fr-FR">
                <a:solidFill>
                  <a:srgbClr val="242424"/>
                </a:solidFill>
                <a:latin typeface="Aptos Narrow" panose="020B0004020202020204" pitchFamily="34" charset="0"/>
              </a:rPr>
              <a:t>la</a:t>
            </a: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 1A par exemple : trop de notions en S2 par rapport au S1 ; passage des complexes au S1</a:t>
            </a:r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BD1465-D998-C327-F343-BB32F6DF2B01}"/>
              </a:ext>
            </a:extLst>
          </p:cNvPr>
          <p:cNvSpPr txBox="1"/>
          <p:nvPr/>
        </p:nvSpPr>
        <p:spPr>
          <a:xfrm>
            <a:off x="6105938" y="3845148"/>
            <a:ext cx="6162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Parfois on n'arrive pas à finir le programme du BUT1 que l'on finit donc en BUT2...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En BUT2, on commence par le calcul matriciel car les collègues en ont besoin rapidement pour les SAE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E00FB78-CF5F-620A-9B02-30DDAD418B9F}"/>
              </a:ext>
            </a:extLst>
          </p:cNvPr>
          <p:cNvSpPr txBox="1"/>
          <p:nvPr/>
        </p:nvSpPr>
        <p:spPr>
          <a:xfrm>
            <a:off x="6105938" y="5147718"/>
            <a:ext cx="5880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Il y a quelques ajustements qui sont faits pour coller à la progression pédagogique des autres ressources ayant besoin des outils maths.</a:t>
            </a:r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546D2F0-FBC1-7960-A62F-62482AB1CC7F}"/>
              </a:ext>
            </a:extLst>
          </p:cNvPr>
          <p:cNvSpPr txBox="1"/>
          <p:nvPr/>
        </p:nvSpPr>
        <p:spPr>
          <a:xfrm>
            <a:off x="6105938" y="1482695"/>
            <a:ext cx="61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Le découpage n'est pas adapté aux contenus enseignés.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43A8A0-DA2D-C1A2-689B-1640400AE5AF}"/>
              </a:ext>
            </a:extLst>
          </p:cNvPr>
          <p:cNvSpPr/>
          <p:nvPr/>
        </p:nvSpPr>
        <p:spPr>
          <a:xfrm>
            <a:off x="1438383" y="5291190"/>
            <a:ext cx="2071955" cy="513707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OUI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1F322E-96D5-3ABD-60E7-F00C6B61437A}"/>
              </a:ext>
            </a:extLst>
          </p:cNvPr>
          <p:cNvSpPr/>
          <p:nvPr/>
        </p:nvSpPr>
        <p:spPr>
          <a:xfrm>
            <a:off x="3673011" y="5291189"/>
            <a:ext cx="2071955" cy="513707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14523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6A8ED-1188-C714-90EB-D98966228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E0279-1D63-8CDC-AE2C-2A08FB3FF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/>
              <a:t>Analyse de la cartographie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BF3B4-4AC9-EC8E-6C71-1893DC7F5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Le découpage du PN et les CM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73B416C-ABA5-3B0C-428A-E455A590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" y="1798028"/>
            <a:ext cx="4583407" cy="282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F5A28594-A534-3668-946C-8A697950C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468" y="2423375"/>
            <a:ext cx="4583407" cy="284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2E65BD3-4DD7-814E-9809-8BCF89E8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97" y="3092416"/>
            <a:ext cx="4527382" cy="2789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846287-66EF-477A-282F-906D12DEB0B5}"/>
              </a:ext>
            </a:extLst>
          </p:cNvPr>
          <p:cNvSpPr txBox="1"/>
          <p:nvPr/>
        </p:nvSpPr>
        <p:spPr>
          <a:xfrm>
            <a:off x="825341" y="5019559"/>
            <a:ext cx="6162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42424"/>
                </a:solidFill>
                <a:latin typeface="Aptos Narrow" panose="020B0004020202020204" pitchFamily="34" charset="0"/>
              </a:rPr>
              <a:t>Comment cela est-il financé ?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18D834-7B47-5EF4-B1CF-65F91B47760C}"/>
              </a:ext>
            </a:extLst>
          </p:cNvPr>
          <p:cNvSpPr/>
          <p:nvPr/>
        </p:nvSpPr>
        <p:spPr>
          <a:xfrm>
            <a:off x="7611439" y="1412696"/>
            <a:ext cx="2071955" cy="513707"/>
          </a:xfrm>
          <a:prstGeom prst="rect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OUI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0CB0F-7C7A-4C74-A9C0-F3E88EB16E13}"/>
              </a:ext>
            </a:extLst>
          </p:cNvPr>
          <p:cNvSpPr/>
          <p:nvPr/>
        </p:nvSpPr>
        <p:spPr>
          <a:xfrm>
            <a:off x="9846067" y="1412695"/>
            <a:ext cx="2071955" cy="513707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/>
              <a:t>NON</a:t>
            </a:r>
          </a:p>
        </p:txBody>
      </p:sp>
    </p:spTree>
    <p:extLst>
      <p:ext uri="{BB962C8B-B14F-4D97-AF65-F5344CB8AC3E}">
        <p14:creationId xmlns:p14="http://schemas.microsoft.com/office/powerpoint/2010/main" val="3967829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9B563-6AEF-C3B3-CF97-5EBC0AD74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3A66FE-135A-B4E9-2A3B-46A6725091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/>
              <a:t>Analyse de la cartographie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6A5B70-B412-B993-AA13-0C7E1B75BA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r-FR"/>
              <a:t>La remédiation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EFBC83-D003-E19F-F685-E4A4941A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38" y="3059763"/>
            <a:ext cx="3875355" cy="255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4C84BC7-795F-94DA-DA8C-94FFF75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01" y="878827"/>
            <a:ext cx="4118885" cy="269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B44F2E0-3848-085E-B93D-44639A33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94" y="3767738"/>
            <a:ext cx="4118885" cy="27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F9F0E86-FA10-EA32-C2D9-20C1FB3F5D54}"/>
              </a:ext>
            </a:extLst>
          </p:cNvPr>
          <p:cNvSpPr txBox="1">
            <a:spLocks/>
          </p:cNvSpPr>
          <p:nvPr/>
        </p:nvSpPr>
        <p:spPr>
          <a:xfrm>
            <a:off x="1782725" y="2069990"/>
            <a:ext cx="5925880" cy="1179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/>
              <a:t>Faites-vous de la remédiation ?    62% OUI </a:t>
            </a:r>
            <a:endParaRPr lang="fr-FR"/>
          </a:p>
          <a:p>
            <a:r>
              <a:rPr lang="fr-FR" sz="2000" b="1"/>
              <a:t>Existe-t-il du tutorat par les pairs ?  52% OUI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874959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06e38e-cf5b-40da-9cdd-7c2ad1aeac16">
      <Terms xmlns="http://schemas.microsoft.com/office/infopath/2007/PartnerControls"/>
    </lcf76f155ced4ddcb4097134ff3c332f>
    <TaxCatchAll xmlns="755ff6d7-312e-46ed-8a06-bba51b2b995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D0FD899C8984BB95D3DEC180206B1" ma:contentTypeVersion="18" ma:contentTypeDescription="Crée un document." ma:contentTypeScope="" ma:versionID="cb7b387a71bdee742c957861aca4c11f">
  <xsd:schema xmlns:xsd="http://www.w3.org/2001/XMLSchema" xmlns:xs="http://www.w3.org/2001/XMLSchema" xmlns:p="http://schemas.microsoft.com/office/2006/metadata/properties" xmlns:ns2="e506e38e-cf5b-40da-9cdd-7c2ad1aeac16" xmlns:ns3="755ff6d7-312e-46ed-8a06-bba51b2b9950" targetNamespace="http://schemas.microsoft.com/office/2006/metadata/properties" ma:root="true" ma:fieldsID="c8e025a2ff20bd03543bf10ec22a5274" ns2:_="" ns3:_="">
    <xsd:import namespace="e506e38e-cf5b-40da-9cdd-7c2ad1aeac16"/>
    <xsd:import namespace="755ff6d7-312e-46ed-8a06-bba51b2b99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6e38e-cf5b-40da-9cdd-7c2ad1aea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a77d3c74-8735-4543-b681-6dd5c5b0c9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ff6d7-312e-46ed-8a06-bba51b2b99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f6af14-f36c-4e06-926a-bf0f6f34c663}" ma:internalName="TaxCatchAll" ma:showField="CatchAllData" ma:web="755ff6d7-312e-46ed-8a06-bba51b2b9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55749-76E1-47D7-BCC1-CA850F2D736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55ff6d7-312e-46ed-8a06-bba51b2b9950"/>
    <ds:schemaRef ds:uri="e506e38e-cf5b-40da-9cdd-7c2ad1aeac16"/>
  </ds:schemaRefs>
</ds:datastoreItem>
</file>

<file path=customXml/itemProps2.xml><?xml version="1.0" encoding="utf-8"?>
<ds:datastoreItem xmlns:ds="http://schemas.openxmlformats.org/officeDocument/2006/customXml" ds:itemID="{FA2F631A-57EE-430C-A96C-E00B3624A8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71076B-28F4-4BF0-9A21-E1BEEF1004FF}">
  <ds:schemaRefs>
    <ds:schemaRef ds:uri="755ff6d7-312e-46ed-8a06-bba51b2b9950"/>
    <ds:schemaRef ds:uri="e506e38e-cf5b-40da-9cdd-7c2ad1aeac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929</Words>
  <Application>Microsoft Office PowerPoint</Application>
  <PresentationFormat>Grand écran</PresentationFormat>
  <Paragraphs>126</Paragraphs>
  <Slides>34</Slides>
  <Notes>0</Notes>
  <HiddenSlides>4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2" baseType="lpstr">
      <vt:lpstr>Aptos</vt:lpstr>
      <vt:lpstr>Aptos Display</vt:lpstr>
      <vt:lpstr>Aptos Narrow</vt:lpstr>
      <vt:lpstr>Arial</vt:lpstr>
      <vt:lpstr>Barlow Light</vt:lpstr>
      <vt:lpstr>Barlow Medium</vt:lpstr>
      <vt:lpstr>Nilland-Black</vt:lpstr>
      <vt:lpstr>1_Conception personnalisée</vt:lpstr>
      <vt:lpstr>Commission maths Colloque GEII</vt:lpstr>
      <vt:lpstr>Objectif de la commission</vt:lpstr>
      <vt:lpstr>Déroulé de la commission</vt:lpstr>
      <vt:lpstr>La réussite, l’autonomie, le sens de l’effort…  des incontournables pour réussir </vt:lpstr>
      <vt:lpstr>Analyse de la cartographie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apprentissage par problème : la mise en équation des systèmes du premier ordre en temporelle et la  résolution des équations différentielles associées</vt:lpstr>
      <vt:lpstr>Mise en œuvre d’appareils de mesure (GBF, oscilloscope, analyseur de spectre) pour illustrer et valider des résultats mathématiques en électronique</vt:lpstr>
      <vt:lpstr>Des exemples de maths en GEII</vt:lpstr>
      <vt:lpstr>Présentation PowerPoint</vt:lpstr>
      <vt:lpstr>Accompagner la transition Lycée-IUT en GEII à l’IUT de St-Etienne grâce à  la plateforme REUSSIR Elodie </vt:lpstr>
      <vt:lpstr>Les prérequis sur le calcul scientifique avec la plateforme RÉUSSIR</vt:lpstr>
      <vt:lpstr>Mise en place d'un dispositif pour soutenir la réussite et les progrès en Maths des étudiants de 1ère année à Annecy</vt:lpstr>
      <vt:lpstr>Présentation PowerPoint</vt:lpstr>
      <vt:lpstr> Co-simulation Matlab</vt:lpstr>
      <vt:lpstr> Jupyter notebook</vt:lpstr>
      <vt:lpstr>Echanges autour de la calculatrice et ChatGPT</vt:lpstr>
      <vt:lpstr>Présentation PowerPoint</vt:lpstr>
      <vt:lpstr>Maths et parcours</vt:lpstr>
      <vt:lpstr>Bonne soirée à tous!!</vt:lpstr>
      <vt:lpstr>Comment préparer les étudiants à la poursuite d'étude ?</vt:lpstr>
      <vt:lpstr>Présentation PowerPoint</vt:lpstr>
      <vt:lpstr>Bilan et perspectives</vt:lpstr>
      <vt:lpstr>MERCI à TOUS !!</vt:lpstr>
      <vt:lpstr>PN</vt:lpstr>
      <vt:lpstr>Le PN (vendredi matin pour sondage)</vt:lpstr>
      <vt:lpstr>Le PN (vendredi matin pour sondage)</vt:lpstr>
      <vt:lpstr>Le PN (vendredi matin pour sondage)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gaelle.bernady@orange.fr</dc:creator>
  <cp:lastModifiedBy>Gaelle Bernady</cp:lastModifiedBy>
  <cp:revision>1</cp:revision>
  <dcterms:created xsi:type="dcterms:W3CDTF">2025-05-19T07:37:41Z</dcterms:created>
  <dcterms:modified xsi:type="dcterms:W3CDTF">2025-06-04T09:11:15Z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0x0101007CFD0FD899C8984BB95D3DEC180206B1</vt:lpwstr>
  </property>
  <property fmtid="{D5CDD505-2E9C-101B-9397-08002B2CF9AE}" pid="3" name="MediaServiceImageTags">
    <vt:lpwstr/>
  </property>
</Properties>
</file>