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ussir.iutenligne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584FC-0C7A-4EEB-98B3-7E0E9968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93" y="1741336"/>
            <a:ext cx="8143807" cy="2464905"/>
          </a:xfrm>
        </p:spPr>
        <p:txBody>
          <a:bodyPr>
            <a:noAutofit/>
          </a:bodyPr>
          <a:lstStyle/>
          <a:p>
            <a:r>
              <a:rPr lang="fr-FR" sz="4400" dirty="0"/>
              <a:t>Accompagner la</a:t>
            </a:r>
            <a:br>
              <a:rPr lang="fr-FR" sz="4400" dirty="0"/>
            </a:br>
            <a:r>
              <a:rPr lang="fr-FR" sz="4400" dirty="0"/>
              <a:t>transition Lycée-IUT en GEII</a:t>
            </a:r>
            <a:br>
              <a:rPr lang="fr-FR" sz="4400" dirty="0"/>
            </a:br>
            <a:r>
              <a:rPr lang="fr-FR" sz="4400" dirty="0"/>
              <a:t>à l’IUT de St-Etienne</a:t>
            </a:r>
            <a:br>
              <a:rPr lang="fr-FR" sz="4400" dirty="0"/>
            </a:br>
            <a:r>
              <a:rPr lang="fr-FR" sz="4400" dirty="0"/>
              <a:t>grâce à la plateforme REUSSIR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CE7826-C785-4612-9320-5F0B65BD2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09" y="4444778"/>
            <a:ext cx="8689976" cy="598335"/>
          </a:xfrm>
        </p:spPr>
        <p:txBody>
          <a:bodyPr>
            <a:normAutofit/>
          </a:bodyPr>
          <a:lstStyle/>
          <a:p>
            <a:pPr defTabSz="457200"/>
            <a:r>
              <a:rPr lang="fr-FR" sz="2400" dirty="0">
                <a:solidFill>
                  <a:schemeClr val="tx1"/>
                </a:solidFill>
              </a:rPr>
              <a:t>Lien web : </a:t>
            </a:r>
            <a:r>
              <a:rPr lang="en-US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https://reussir.iutenligne.net/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78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211F63-ECB5-4C85-9F78-D1A43B1D1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904764"/>
            <a:ext cx="10364451" cy="1305699"/>
          </a:xfrm>
        </p:spPr>
        <p:txBody>
          <a:bodyPr/>
          <a:lstStyle/>
          <a:p>
            <a:r>
              <a:rPr lang="fr-FR" sz="4400" dirty="0"/>
              <a:t>Modalités d’évaluation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C9771-1E1A-4617-B1AF-6A32DCFC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2353587"/>
            <a:ext cx="10363826" cy="3379304"/>
          </a:xfrm>
        </p:spPr>
        <p:txBody>
          <a:bodyPr>
            <a:normAutofit/>
          </a:bodyPr>
          <a:lstStyle/>
          <a:p>
            <a:pPr marL="571500" indent="-571500" algn="ctr" defTabSz="457200"/>
            <a:r>
              <a:rPr lang="fr-FR" sz="2800" dirty="0"/>
              <a:t>Les tests de certification permettent d’obtenir à la fin du semestre une note sur 15 (1 point par thème réussi)</a:t>
            </a:r>
          </a:p>
          <a:p>
            <a:pPr marL="571500" indent="-571500" algn="ctr" defTabSz="457200"/>
            <a:r>
              <a:rPr lang="fr-FR" sz="2800" dirty="0"/>
              <a:t>Réussir un thème signifie avoir 80% de réussite</a:t>
            </a:r>
          </a:p>
          <a:p>
            <a:pPr marL="571500" indent="-571500" algn="ctr" defTabSz="457200"/>
            <a:r>
              <a:rPr lang="fr-FR" sz="2800" dirty="0"/>
              <a:t>Note qui compte pour 25% de la note d’une unité d’enseignement de première année (une SAE)</a:t>
            </a:r>
          </a:p>
        </p:txBody>
      </p:sp>
    </p:spTree>
    <p:extLst>
      <p:ext uri="{BB962C8B-B14F-4D97-AF65-F5344CB8AC3E}">
        <p14:creationId xmlns:p14="http://schemas.microsoft.com/office/powerpoint/2010/main" val="467646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0991E-557B-4D60-91A3-E8639A88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/>
              <a:t>Accompagnement des étudiants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F64F87-704A-4C56-AE81-4487496C96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311435"/>
            <a:ext cx="10363826" cy="3667946"/>
          </a:xfrm>
        </p:spPr>
        <p:txBody>
          <a:bodyPr>
            <a:normAutofit/>
          </a:bodyPr>
          <a:lstStyle/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mise en place du dispositif en présentiel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travail en autonomie mais des rendus attendus (la plateforme permet de visualiser le travail effectué par les étudiants)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accompagnement disciplinaire pour les étudiants les plus en difficulté, à raison de 7 séances de 1,5 heure</a:t>
            </a:r>
          </a:p>
        </p:txBody>
      </p:sp>
    </p:spTree>
    <p:extLst>
      <p:ext uri="{BB962C8B-B14F-4D97-AF65-F5344CB8AC3E}">
        <p14:creationId xmlns:p14="http://schemas.microsoft.com/office/powerpoint/2010/main" val="92882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C8B68A-8FDC-4449-B343-02EFFED3F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59959"/>
            <a:ext cx="10364451" cy="962108"/>
          </a:xfrm>
        </p:spPr>
        <p:txBody>
          <a:bodyPr/>
          <a:lstStyle/>
          <a:p>
            <a:r>
              <a:rPr lang="fr-FR" sz="4400" dirty="0"/>
              <a:t>Intérêt de la plateforme réussir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624F4B-38C6-4560-81DF-68CAEB6DD8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37036" y="1765190"/>
            <a:ext cx="10140563" cy="4158531"/>
          </a:xfrm>
        </p:spPr>
        <p:txBody>
          <a:bodyPr>
            <a:normAutofit/>
          </a:bodyPr>
          <a:lstStyle/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le contenu de la plateforme est très bien adapté au programme de mathématiques de GEII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bon outil de diagnostic et de remédiation qui permet d’individualiser les parcours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L’objectif des 80% à atteindre est un facteur de motivation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Possibilité de travailler en autonomie à la maison</a:t>
            </a:r>
          </a:p>
          <a:p>
            <a:pPr algn="ctr">
              <a:lnSpc>
                <a:spcPct val="102000"/>
              </a:lnSpc>
              <a:spcAft>
                <a:spcPts val="800"/>
              </a:spcAft>
            </a:pPr>
            <a:endParaRPr lang="fr-FR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4421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D0E02-FA0B-4576-B403-CA961A2C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Intérêt pour les étudiants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C690CD-C9F3-4B92-966E-E0D910A8DF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38901"/>
            <a:ext cx="10363826" cy="3411109"/>
          </a:xfrm>
        </p:spPr>
        <p:txBody>
          <a:bodyPr>
            <a:normAutofit lnSpcReduction="10000"/>
          </a:bodyPr>
          <a:lstStyle/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Remise à niveau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Développement de leur autonomie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aspect plus ludique et surtout actif des tests à contrario de contenus plus transmissifs.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Les étudiants peuvent adapter le temps passé sur chaque thème à leur réel besoin</a:t>
            </a:r>
            <a:endParaRPr lang="fr-FR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5978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96E752-6D19-4CCE-8E86-C03377C4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22819"/>
          </a:xfrm>
        </p:spPr>
        <p:txBody>
          <a:bodyPr/>
          <a:lstStyle/>
          <a:p>
            <a:r>
              <a:rPr lang="fr-FR" sz="4400" dirty="0"/>
              <a:t>quelques remarques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DBF2FF-B080-49F4-ACA4-138FAD07C3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41336"/>
            <a:ext cx="10363826" cy="3729161"/>
          </a:xfrm>
        </p:spPr>
        <p:txBody>
          <a:bodyPr>
            <a:normAutofit/>
          </a:bodyPr>
          <a:lstStyle/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le dispositif ne fonctionnerait pas aussi bien sans planification et sans instructions précises sur les jalons à respecter</a:t>
            </a:r>
          </a:p>
          <a:p>
            <a:pPr marL="0" indent="0" algn="ctr" defTabSz="457200">
              <a:lnSpc>
                <a:spcPct val="102000"/>
              </a:lnSpc>
              <a:spcAft>
                <a:spcPts val="800"/>
              </a:spcAft>
              <a:buNone/>
            </a:pPr>
            <a:r>
              <a:rPr lang="fr-FR" sz="2800" dirty="0"/>
              <a:t>(nos étudiants ne sont pas assez autonomes pour cela à leur entrée à l’iut)</a:t>
            </a:r>
          </a:p>
          <a:p>
            <a:pPr marL="571500" indent="-571500" algn="ctr" defTabSz="457200">
              <a:lnSpc>
                <a:spcPct val="102000"/>
              </a:lnSpc>
              <a:spcAft>
                <a:spcPts val="800"/>
              </a:spcAft>
            </a:pPr>
            <a:r>
              <a:rPr lang="fr-FR" sz="2800" dirty="0"/>
              <a:t>Les étudiants sont souvent demandeurs de continuer à utiliser la plateforme les semestres suivants</a:t>
            </a:r>
          </a:p>
        </p:txBody>
      </p:sp>
    </p:spTree>
    <p:extLst>
      <p:ext uri="{BB962C8B-B14F-4D97-AF65-F5344CB8AC3E}">
        <p14:creationId xmlns:p14="http://schemas.microsoft.com/office/powerpoint/2010/main" val="240825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B08643-5998-402E-A84E-580AA20AF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249249"/>
            <a:ext cx="10364451" cy="1596177"/>
          </a:xfrm>
        </p:spPr>
        <p:txBody>
          <a:bodyPr>
            <a:normAutofit/>
          </a:bodyPr>
          <a:lstStyle/>
          <a:p>
            <a:r>
              <a:rPr lang="fr-FR" sz="4400" dirty="0"/>
              <a:t>Merci pour votre attention !!!</a:t>
            </a:r>
          </a:p>
        </p:txBody>
      </p:sp>
    </p:spTree>
    <p:extLst>
      <p:ext uri="{BB962C8B-B14F-4D97-AF65-F5344CB8AC3E}">
        <p14:creationId xmlns:p14="http://schemas.microsoft.com/office/powerpoint/2010/main" val="3800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E73C66-ABA3-4724-A199-EC381C606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047" y="1502797"/>
            <a:ext cx="9485906" cy="1025718"/>
          </a:xfrm>
        </p:spPr>
        <p:txBody>
          <a:bodyPr>
            <a:normAutofit/>
          </a:bodyPr>
          <a:lstStyle/>
          <a:p>
            <a:r>
              <a:rPr lang="fr-FR" sz="4400" dirty="0"/>
              <a:t>Thématique du dispositif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63D24EF-0ACB-4EF0-A3F6-7250ADA6782A}"/>
              </a:ext>
            </a:extLst>
          </p:cNvPr>
          <p:cNvSpPr txBox="1"/>
          <p:nvPr/>
        </p:nvSpPr>
        <p:spPr>
          <a:xfrm>
            <a:off x="1726758" y="3124864"/>
            <a:ext cx="87384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fr-FR" sz="2800" cap="all" dirty="0"/>
              <a:t>Dispositif d’accompagnement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fr-FR" sz="2800" cap="all" dirty="0"/>
              <a:t>FAVORISER LA Transition lycée / IUT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fr-FR" sz="2800" cap="all" dirty="0"/>
              <a:t>Tests en ligne de mathématiques</a:t>
            </a:r>
          </a:p>
        </p:txBody>
      </p:sp>
    </p:spTree>
    <p:extLst>
      <p:ext uri="{BB962C8B-B14F-4D97-AF65-F5344CB8AC3E}">
        <p14:creationId xmlns:p14="http://schemas.microsoft.com/office/powerpoint/2010/main" val="100435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520B34-99A7-4C47-9738-8C12F5A68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8" y="658274"/>
            <a:ext cx="10364451" cy="1596177"/>
          </a:xfrm>
        </p:spPr>
        <p:txBody>
          <a:bodyPr/>
          <a:lstStyle/>
          <a:p>
            <a:r>
              <a:rPr lang="fr-FR" sz="4400" dirty="0"/>
              <a:t>Contexte du dispositif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78B3FE-EE0D-4E6D-B241-7A5B87DD1F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72595" y="2254451"/>
            <a:ext cx="9645558" cy="3395205"/>
          </a:xfrm>
        </p:spPr>
        <p:txBody>
          <a:bodyPr>
            <a:normAutofit fontScale="70000" lnSpcReduction="20000"/>
          </a:bodyPr>
          <a:lstStyle/>
          <a:p>
            <a:pPr marL="571500" lvl="1" indent="-571500" algn="ctr" defTabSz="457200"/>
            <a:r>
              <a:rPr lang="fr-FR" sz="4000" dirty="0"/>
              <a:t>Réussir est une plateforme EN LIGNE nationale</a:t>
            </a:r>
          </a:p>
          <a:p>
            <a:pPr marL="571500" lvl="1" indent="-571500" algn="ctr" defTabSz="457200"/>
            <a:r>
              <a:rPr lang="fr-FR" sz="4000" dirty="0"/>
              <a:t>basée sur un ensemble conséquent de tests en ligne portant sur les programmes de maths, physique et chimie du Baccalauréat.</a:t>
            </a:r>
          </a:p>
          <a:p>
            <a:pPr marL="571500" lvl="1" indent="-571500" algn="ctr" defTabSz="457200"/>
            <a:r>
              <a:rPr lang="fr-FR" sz="4000" dirty="0"/>
              <a:t>Elle est ouverte aux IUT afin de préparer l’entrée des nouveaux arrivants avant septembre ou pendant leur première année essentiellement.</a:t>
            </a:r>
          </a:p>
          <a:p>
            <a:pPr marL="0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94040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21B731-65A5-4375-B574-86D88B65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01864"/>
            <a:ext cx="10364451" cy="1204879"/>
          </a:xfrm>
        </p:spPr>
        <p:txBody>
          <a:bodyPr/>
          <a:lstStyle/>
          <a:p>
            <a:r>
              <a:rPr lang="fr-FR" sz="4400" dirty="0"/>
              <a:t>Objectifs pédagogiques du dispositif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357CA8-8CD9-4590-91A6-29517917A2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359141"/>
            <a:ext cx="10363826" cy="3424107"/>
          </a:xfrm>
        </p:spPr>
        <p:txBody>
          <a:bodyPr>
            <a:normAutofit lnSpcReduction="10000"/>
          </a:bodyPr>
          <a:lstStyle/>
          <a:p>
            <a:pPr marL="571500" indent="-571500" algn="ctr" defTabSz="457200"/>
            <a:r>
              <a:rPr lang="fr-FR" sz="2800" dirty="0"/>
              <a:t>Vérification des prérequis (Auto-évaluation / positionnement des étudiants)</a:t>
            </a:r>
          </a:p>
          <a:p>
            <a:pPr marL="571500" indent="-571500" algn="ctr" defTabSz="457200"/>
            <a:r>
              <a:rPr lang="fr-FR" sz="2800" dirty="0"/>
              <a:t>Identification des étudiants en difficulté pour mieux les accompagner</a:t>
            </a:r>
          </a:p>
          <a:p>
            <a:pPr marL="571500" indent="-571500" algn="ctr" defTabSz="457200"/>
            <a:r>
              <a:rPr lang="fr-FR" sz="2800" dirty="0"/>
              <a:t>Remédiation, révisions</a:t>
            </a:r>
          </a:p>
          <a:p>
            <a:pPr marL="571500" indent="-571500" algn="ctr" defTabSz="457200"/>
            <a:r>
              <a:rPr lang="fr-FR" sz="2800" dirty="0"/>
              <a:t>Evaluation des acquis via les certifications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972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7B00F9-011F-4E86-9594-0356B8098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10565"/>
            <a:ext cx="10364451" cy="1596177"/>
          </a:xfrm>
        </p:spPr>
        <p:txBody>
          <a:bodyPr/>
          <a:lstStyle/>
          <a:p>
            <a:r>
              <a:rPr lang="fr-FR" sz="4400" dirty="0"/>
              <a:t>Public ciblé, Période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2093FB-AD40-45A3-ACBD-DAB8949AD8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06742"/>
            <a:ext cx="10363826" cy="3424107"/>
          </a:xfrm>
        </p:spPr>
        <p:txBody>
          <a:bodyPr>
            <a:normAutofit lnSpcReduction="10000"/>
          </a:bodyPr>
          <a:lstStyle/>
          <a:p>
            <a:pPr marL="571500" indent="-571500" algn="ctr" defTabSz="457200"/>
            <a:r>
              <a:rPr lang="fr-FR" sz="2800" dirty="0"/>
              <a:t>BUT 1 (84 ETUDIANTS chaque année)</a:t>
            </a:r>
          </a:p>
          <a:p>
            <a:pPr marL="571500" indent="-571500" algn="ctr" defTabSz="457200"/>
            <a:r>
              <a:rPr lang="fr-FR" sz="2800" dirty="0"/>
              <a:t>Au début de la formation et durant tout le semestre 1</a:t>
            </a:r>
          </a:p>
          <a:p>
            <a:pPr marL="571500" indent="-571500" algn="ctr" defTabSz="457200"/>
            <a:r>
              <a:rPr lang="fr-FR" sz="2800" dirty="0"/>
              <a:t>En présentiel (accompagnement des étudiants en difficulté, évaluations de l’ensemble des étudiants)</a:t>
            </a:r>
          </a:p>
          <a:p>
            <a:pPr marL="571500" indent="-571500" algn="ctr" defTabSz="457200"/>
            <a:r>
              <a:rPr lang="fr-FR" sz="2800" dirty="0"/>
              <a:t>Et en distanciel (entrainements en autonomie planifiés par l’enseignant)</a:t>
            </a:r>
          </a:p>
        </p:txBody>
      </p:sp>
    </p:spTree>
    <p:extLst>
      <p:ext uri="{BB962C8B-B14F-4D97-AF65-F5344CB8AC3E}">
        <p14:creationId xmlns:p14="http://schemas.microsoft.com/office/powerpoint/2010/main" val="71374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3664A-7E52-4834-B130-A670275A6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69698"/>
            <a:ext cx="10364451" cy="1596177"/>
          </a:xfrm>
        </p:spPr>
        <p:txBody>
          <a:bodyPr/>
          <a:lstStyle/>
          <a:p>
            <a:r>
              <a:rPr lang="fr-FR" sz="4400" dirty="0"/>
              <a:t>Détails sur les ressources utilisées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676C02-AA59-41FF-8239-7F0C00F8DD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693096"/>
            <a:ext cx="10363826" cy="2515008"/>
          </a:xfrm>
        </p:spPr>
        <p:txBody>
          <a:bodyPr>
            <a:normAutofit/>
          </a:bodyPr>
          <a:lstStyle/>
          <a:p>
            <a:pPr marL="571500" indent="-571500" algn="ctr" defTabSz="457200"/>
            <a:r>
              <a:rPr lang="fr-FR" sz="2800" dirty="0"/>
              <a:t>Tests de positionnement</a:t>
            </a:r>
          </a:p>
          <a:p>
            <a:pPr marL="571500" indent="-571500" algn="ctr" defTabSz="457200"/>
            <a:r>
              <a:rPr lang="fr-FR" sz="2800" dirty="0"/>
              <a:t>tests d’entrainement (formatifs)</a:t>
            </a:r>
          </a:p>
          <a:p>
            <a:pPr marL="571500" indent="-571500" algn="ctr" defTabSz="457200"/>
            <a:r>
              <a:rPr lang="fr-FR" sz="2800" dirty="0"/>
              <a:t>tests d’avancement</a:t>
            </a:r>
          </a:p>
          <a:p>
            <a:pPr marL="571500" indent="-571500" algn="ctr" defTabSz="457200"/>
            <a:r>
              <a:rPr lang="fr-FR" sz="2800" dirty="0"/>
              <a:t>Tests de certification (sommatifs)</a:t>
            </a:r>
          </a:p>
        </p:txBody>
      </p:sp>
    </p:spTree>
    <p:extLst>
      <p:ext uri="{BB962C8B-B14F-4D97-AF65-F5344CB8AC3E}">
        <p14:creationId xmlns:p14="http://schemas.microsoft.com/office/powerpoint/2010/main" val="155260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F887FB-6046-4E7D-B6C3-A207612C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96956"/>
            <a:ext cx="10364451" cy="1312221"/>
          </a:xfrm>
        </p:spPr>
        <p:txBody>
          <a:bodyPr/>
          <a:lstStyle/>
          <a:p>
            <a:r>
              <a:rPr lang="fr-FR" sz="4400" dirty="0"/>
              <a:t>Scénarisation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05C1F-32D1-4630-A453-9A97C9C90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21713"/>
            <a:ext cx="10363826" cy="4102872"/>
          </a:xfrm>
        </p:spPr>
        <p:txBody>
          <a:bodyPr>
            <a:normAutofit/>
          </a:bodyPr>
          <a:lstStyle/>
          <a:p>
            <a:pPr marL="571500" indent="-571500" algn="ctr" defTabSz="457200">
              <a:lnSpc>
                <a:spcPct val="140000"/>
              </a:lnSpc>
            </a:pPr>
            <a:r>
              <a:rPr lang="fr-FR" sz="2800" dirty="0"/>
              <a:t>à la rentrée, lors d’une séance en présentiel, test de 2h (positionnement global) visant à évaluer le niveau des étudiants sur les prérequis attendus à l’entrée en BUT</a:t>
            </a:r>
          </a:p>
          <a:p>
            <a:pPr marL="571500" indent="-571500" algn="ctr" defTabSz="457200">
              <a:lnSpc>
                <a:spcPct val="140000"/>
              </a:lnSpc>
            </a:pPr>
            <a:r>
              <a:rPr lang="fr-FR" sz="2800" dirty="0"/>
              <a:t>Test NON noté</a:t>
            </a:r>
          </a:p>
          <a:p>
            <a:pPr marL="571500" indent="-571500" algn="ctr" defTabSz="457200">
              <a:lnSpc>
                <a:spcPct val="140000"/>
              </a:lnSpc>
            </a:pPr>
            <a:r>
              <a:rPr lang="fr-FR" sz="2800" dirty="0"/>
              <a:t>identification Des étudiants en difficulté</a:t>
            </a:r>
          </a:p>
          <a:p>
            <a:pPr marL="571500" indent="-571500" algn="ctr" defTabSz="457200">
              <a:lnSpc>
                <a:spcPct val="140000"/>
              </a:lnSpc>
            </a:pPr>
            <a:r>
              <a:rPr lang="fr-FR" sz="2800" dirty="0"/>
              <a:t>PRISE en main DE la plateforme par les étudiants</a:t>
            </a:r>
          </a:p>
        </p:txBody>
      </p:sp>
    </p:spTree>
    <p:extLst>
      <p:ext uri="{BB962C8B-B14F-4D97-AF65-F5344CB8AC3E}">
        <p14:creationId xmlns:p14="http://schemas.microsoft.com/office/powerpoint/2010/main" val="3133807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CAC0F-5D81-4259-A833-CC7F39BF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8" y="266113"/>
            <a:ext cx="10364451" cy="1212830"/>
          </a:xfrm>
        </p:spPr>
        <p:txBody>
          <a:bodyPr/>
          <a:lstStyle/>
          <a:p>
            <a:r>
              <a:rPr lang="fr-FR" sz="4400" dirty="0"/>
              <a:t>Scénarisation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1C78B1-9271-4EE2-9A6E-4929650C8B2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188" y="1550505"/>
            <a:ext cx="10498372" cy="4325509"/>
          </a:xfrm>
        </p:spPr>
        <p:txBody>
          <a:bodyPr>
            <a:normAutofit fontScale="70000" lnSpcReduction="20000"/>
          </a:bodyPr>
          <a:lstStyle/>
          <a:p>
            <a:pPr marL="571500" indent="-571500" algn="ctr" defTabSz="457200"/>
            <a:r>
              <a:rPr lang="fr-FR" sz="4000" dirty="0"/>
              <a:t>durant le semestre, 15 thèmes sont travaillés en autonomie</a:t>
            </a:r>
          </a:p>
          <a:p>
            <a:pPr marL="571500" indent="-571500" algn="ctr" defTabSz="457200"/>
            <a:r>
              <a:rPr lang="fr-FR" sz="4000" dirty="0"/>
              <a:t>l’avancement est planifié par l'enseignant.</a:t>
            </a:r>
          </a:p>
          <a:p>
            <a:pPr marL="571500" indent="-571500" algn="ctr" defTabSz="457200"/>
            <a:r>
              <a:rPr lang="fr-FR" sz="4000" dirty="0"/>
              <a:t>Pour chaque thème, il y a un test de positionnement, des tests d’entrainement et un test d'avancement pour lequel les étudiants doivent obtenir à terme 80% de réussite.</a:t>
            </a:r>
          </a:p>
          <a:p>
            <a:pPr marL="571500" indent="-571500" algn="ctr" defTabSz="457200"/>
            <a:r>
              <a:rPr lang="fr-FR" sz="4000" dirty="0"/>
              <a:t>S’ils ne parviennent pas à atteindre cet objectif, des séances de travail encadrées, en présentiel, leur sont imposées</a:t>
            </a:r>
          </a:p>
        </p:txBody>
      </p:sp>
    </p:spTree>
    <p:extLst>
      <p:ext uri="{BB962C8B-B14F-4D97-AF65-F5344CB8AC3E}">
        <p14:creationId xmlns:p14="http://schemas.microsoft.com/office/powerpoint/2010/main" val="211513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AB40A5-9378-4075-B8D7-42371E0A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/>
              <a:t>Scénarisation (3)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07900-570A-47B8-B381-579703A547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629485"/>
            <a:ext cx="10363826" cy="2276215"/>
          </a:xfrm>
        </p:spPr>
        <p:txBody>
          <a:bodyPr/>
          <a:lstStyle/>
          <a:p>
            <a:pPr marL="571500" indent="-571500" algn="ctr" defTabSz="457200"/>
            <a:r>
              <a:rPr lang="fr-FR" sz="2800" dirty="0"/>
              <a:t>lorsque 5 thèmes sont validés par tous les étudiants, ils participent, en présentiel, à une séance de certification</a:t>
            </a:r>
          </a:p>
          <a:p>
            <a:pPr marL="571500" indent="-571500" algn="ctr" defTabSz="457200"/>
            <a:r>
              <a:rPr lang="fr-FR" sz="2800" dirty="0"/>
              <a:t>le résultat compte dans la note d’une SAE (Situation d’Apprentissage et d’Evaluation)</a:t>
            </a:r>
          </a:p>
        </p:txBody>
      </p:sp>
    </p:spTree>
    <p:extLst>
      <p:ext uri="{BB962C8B-B14F-4D97-AF65-F5344CB8AC3E}">
        <p14:creationId xmlns:p14="http://schemas.microsoft.com/office/powerpoint/2010/main" val="2375433431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421</TotalTime>
  <Words>611</Words>
  <Application>Microsoft Office PowerPoint</Application>
  <PresentationFormat>Grand écran</PresentationFormat>
  <Paragraphs>61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Ronds dans l’eau</vt:lpstr>
      <vt:lpstr>Accompagner la transition Lycée-IUT en GEII à l’IUT de St-Etienne grâce à la plateforme REUSSIR</vt:lpstr>
      <vt:lpstr>Thématique du dispositif</vt:lpstr>
      <vt:lpstr>Contexte du dispositif</vt:lpstr>
      <vt:lpstr>Objectifs pédagogiques du dispositif</vt:lpstr>
      <vt:lpstr>Public ciblé, Période</vt:lpstr>
      <vt:lpstr>Détails sur les ressources utilisées</vt:lpstr>
      <vt:lpstr>Scénarisation (1)</vt:lpstr>
      <vt:lpstr>Scénarisation (2)</vt:lpstr>
      <vt:lpstr>Scénarisation (3)</vt:lpstr>
      <vt:lpstr>Modalités d’évaluation</vt:lpstr>
      <vt:lpstr>Accompagnement des étudiants</vt:lpstr>
      <vt:lpstr>Intérêt de la plateforme réussir</vt:lpstr>
      <vt:lpstr>Intérêt pour les étudiants</vt:lpstr>
      <vt:lpstr>quelques remarques</vt:lpstr>
      <vt:lpstr>Merci pour votre attention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Accompagner la transition Lycée-IUT en GEII à l’IUT de St-Etienne grâce à la plateforme REUSSIR</dc:title>
  <dc:creator>Élodie Masson</dc:creator>
  <cp:lastModifiedBy>Élodie Masson</cp:lastModifiedBy>
  <cp:revision>18</cp:revision>
  <dcterms:created xsi:type="dcterms:W3CDTF">2025-06-03T13:34:20Z</dcterms:created>
  <dcterms:modified xsi:type="dcterms:W3CDTF">2025-06-03T20:35:50Z</dcterms:modified>
</cp:coreProperties>
</file>